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drawings/drawing1.xml" ContentType="application/vnd.openxmlformats-officedocument.drawingml.chartshapes+xml"/>
  <Override PartName="/ppt/charts/chart4.xml" ContentType="application/vnd.openxmlformats-officedocument.drawingml.chart+xml"/>
  <Override PartName="/ppt/drawings/drawing2.xml" ContentType="application/vnd.openxmlformats-officedocument.drawingml.chartshapes+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3.xml" ContentType="application/vnd.openxmlformats-officedocument.drawingml.chartshapes+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4.xml" ContentType="application/vnd.openxmlformats-officedocument.drawingml.chartshapes+xml"/>
  <Override PartName="/ppt/charts/chart7.xml" ContentType="application/vnd.openxmlformats-officedocument.drawingml.chart+xml"/>
  <Override PartName="/ppt/drawings/drawing5.xml" ContentType="application/vnd.openxmlformats-officedocument.drawingml.chartshapes+xml"/>
  <Override PartName="/ppt/charts/chart8.xml" ContentType="application/vnd.openxmlformats-officedocument.drawingml.chart+xml"/>
  <Override PartName="/ppt/drawings/drawing6.xml" ContentType="application/vnd.openxmlformats-officedocument.drawingml.chartshapes+xml"/>
  <Override PartName="/ppt/charts/chart9.xml" ContentType="application/vnd.openxmlformats-officedocument.drawingml.chart+xml"/>
  <Override PartName="/ppt/drawings/drawing7.xml" ContentType="application/vnd.openxmlformats-officedocument.drawingml.chartshapes+xml"/>
  <Override PartName="/ppt/charts/chart10.xml" ContentType="application/vnd.openxmlformats-officedocument.drawingml.chart+xml"/>
  <Override PartName="/ppt/drawings/drawing8.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35"/>
  </p:notesMasterIdLst>
  <p:sldIdLst>
    <p:sldId id="259" r:id="rId2"/>
    <p:sldId id="257" r:id="rId3"/>
    <p:sldId id="282" r:id="rId4"/>
    <p:sldId id="283" r:id="rId5"/>
    <p:sldId id="284" r:id="rId6"/>
    <p:sldId id="281" r:id="rId7"/>
    <p:sldId id="261" r:id="rId8"/>
    <p:sldId id="273" r:id="rId9"/>
    <p:sldId id="274" r:id="rId10"/>
    <p:sldId id="287" r:id="rId11"/>
    <p:sldId id="275" r:id="rId12"/>
    <p:sldId id="276" r:id="rId13"/>
    <p:sldId id="288" r:id="rId14"/>
    <p:sldId id="277" r:id="rId15"/>
    <p:sldId id="267" r:id="rId16"/>
    <p:sldId id="279" r:id="rId17"/>
    <p:sldId id="289" r:id="rId18"/>
    <p:sldId id="285" r:id="rId19"/>
    <p:sldId id="286" r:id="rId20"/>
    <p:sldId id="290" r:id="rId21"/>
    <p:sldId id="291" r:id="rId22"/>
    <p:sldId id="294" r:id="rId23"/>
    <p:sldId id="293" r:id="rId24"/>
    <p:sldId id="292" r:id="rId25"/>
    <p:sldId id="295" r:id="rId26"/>
    <p:sldId id="301" r:id="rId27"/>
    <p:sldId id="303" r:id="rId28"/>
    <p:sldId id="296" r:id="rId29"/>
    <p:sldId id="297" r:id="rId30"/>
    <p:sldId id="298" r:id="rId31"/>
    <p:sldId id="299" r:id="rId32"/>
    <p:sldId id="269" r:id="rId33"/>
    <p:sldId id="27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1" autoAdjust="0"/>
    <p:restoredTop sz="95297" autoAdjust="0"/>
  </p:normalViewPr>
  <p:slideViewPr>
    <p:cSldViewPr snapToGrid="0">
      <p:cViewPr varScale="1">
        <p:scale>
          <a:sx n="83" d="100"/>
          <a:sy n="83" d="100"/>
        </p:scale>
        <p:origin x="720" y="72"/>
      </p:cViewPr>
      <p:guideLst>
        <p:guide orient="horz" pos="2160"/>
        <p:guide pos="2880"/>
      </p:guideLst>
    </p:cSldViewPr>
  </p:slideViewPr>
  <p:outlineViewPr>
    <p:cViewPr>
      <p:scale>
        <a:sx n="33" d="100"/>
        <a:sy n="33" d="100"/>
      </p:scale>
      <p:origin x="0" y="-158"/>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3" d="100"/>
          <a:sy n="63" d="100"/>
        </p:scale>
        <p:origin x="3134"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F:\naca\cyl\cp1.ods"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8.xml"/><Relationship Id="rId1" Type="http://schemas.openxmlformats.org/officeDocument/2006/relationships/oleObject" Target="file:///C:\project\bwb_data\cl_vs_AOA.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nivetha\Desktop\Book1.xlsx" TargetMode="External"/></Relationships>
</file>

<file path=ppt/charts/_rels/chart3.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project\bwb_data\cl_vs_AOA.xlsx" TargetMode="External"/></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oleObject" Target="file:///C:\project\bwb_data\cl_vs_AOA.xlsx"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C:\project\bwb_data\cl_vs_AOA.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3.xml"/></Relationships>
</file>

<file path=ppt/charts/_rels/chart6.xml.rels><?xml version="1.0" encoding="UTF-8" standalone="yes"?>
<Relationships xmlns="http://schemas.openxmlformats.org/package/2006/relationships"><Relationship Id="rId3" Type="http://schemas.openxmlformats.org/officeDocument/2006/relationships/oleObject" Target="file:///C:\project\bwb_data\cl_vs_AOA.xlsx"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4.xml"/></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file:///C:\project\bwb_data\cl_vs_AOA.xlsx" TargetMode="Externa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6.xml"/><Relationship Id="rId1" Type="http://schemas.openxmlformats.org/officeDocument/2006/relationships/oleObject" Target="file:///C:\project\bwb_data\cl_vs_AOA.xlsx"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7.xml"/><Relationship Id="rId1" Type="http://schemas.openxmlformats.org/officeDocument/2006/relationships/oleObject" Target="file:///C:\project\bwb_data\cl_vs_AOA.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cap="none" spc="0" normalizeH="0" baseline="0">
                <a:ln>
                  <a:noFill/>
                </a:ln>
                <a:solidFill>
                  <a:schemeClr val="dk1">
                    <a:lumMod val="50000"/>
                    <a:lumOff val="50000"/>
                  </a:schemeClr>
                </a:solidFill>
                <a:latin typeface="+mj-lt"/>
                <a:ea typeface="+mj-ea"/>
                <a:cs typeface="+mj-cs"/>
              </a:defRPr>
            </a:pPr>
            <a:r>
              <a:rPr lang="en-IN" sz="1400">
                <a:latin typeface="Times New Roman" panose="02020603050405020304" pitchFamily="18" charset="0"/>
                <a:ea typeface="Tahoma" panose="020B0604030504040204" pitchFamily="34" charset="0"/>
                <a:cs typeface="Times New Roman" panose="02020603050405020304" pitchFamily="18" charset="0"/>
              </a:rPr>
              <a:t>Cp vs x/c</a:t>
            </a:r>
          </a:p>
        </c:rich>
      </c:tx>
      <c:overlay val="0"/>
      <c:spPr>
        <a:noFill/>
        <a:ln>
          <a:noFill/>
        </a:ln>
        <a:effectLst/>
      </c:spPr>
      <c:txPr>
        <a:bodyPr rot="0" spcFirstLastPara="1" vertOverflow="ellipsis" vert="horz" wrap="square" anchor="ctr" anchorCtr="1"/>
        <a:lstStyle/>
        <a:p>
          <a:pPr>
            <a:defRPr sz="1600" b="1" i="0" u="none" strike="noStrike" kern="1200" cap="none" spc="0" normalizeH="0" baseline="0">
              <a:ln>
                <a:noFill/>
              </a:ln>
              <a:solidFill>
                <a:schemeClr val="dk1">
                  <a:lumMod val="50000"/>
                  <a:lumOff val="50000"/>
                </a:schemeClr>
              </a:solidFill>
              <a:latin typeface="+mj-lt"/>
              <a:ea typeface="+mj-ea"/>
              <a:cs typeface="+mj-cs"/>
            </a:defRPr>
          </a:pPr>
          <a:endParaRPr lang="en-US"/>
        </a:p>
      </c:txPr>
    </c:title>
    <c:autoTitleDeleted val="0"/>
    <c:plotArea>
      <c:layout/>
      <c:scatterChart>
        <c:scatterStyle val="lineMarker"/>
        <c:varyColors val="0"/>
        <c:ser>
          <c:idx val="2"/>
          <c:order val="0"/>
          <c:tx>
            <c:v>experimental</c:v>
          </c:tx>
          <c:spPr>
            <a:ln w="25400" cap="rnd">
              <a:noFill/>
              <a:round/>
            </a:ln>
            <a:effectLst/>
          </c:spPr>
          <c:marker>
            <c:symbol val="circle"/>
            <c:size val="5"/>
            <c:spPr>
              <a:noFill/>
              <a:ln w="9525">
                <a:solidFill>
                  <a:schemeClr val="tx1"/>
                </a:solidFill>
                <a:round/>
              </a:ln>
              <a:effectLst/>
            </c:spPr>
          </c:marker>
          <c:xVal>
            <c:numRef>
              <c:f>Sheet1!$B$1:$B$140</c:f>
              <c:numCache>
                <c:formatCode>General</c:formatCode>
                <c:ptCount val="140"/>
                <c:pt idx="0">
                  <c:v>0.43</c:v>
                </c:pt>
                <c:pt idx="1">
                  <c:v>0.45</c:v>
                </c:pt>
                <c:pt idx="2">
                  <c:v>0.47</c:v>
                </c:pt>
                <c:pt idx="3">
                  <c:v>0.49</c:v>
                </c:pt>
                <c:pt idx="4">
                  <c:v>0.51</c:v>
                </c:pt>
                <c:pt idx="5">
                  <c:v>0.53</c:v>
                </c:pt>
                <c:pt idx="6">
                  <c:v>0.55000000000000004</c:v>
                </c:pt>
                <c:pt idx="7">
                  <c:v>0.56999999999999995</c:v>
                </c:pt>
                <c:pt idx="8">
                  <c:v>0.34999999399999998</c:v>
                </c:pt>
                <c:pt idx="9">
                  <c:v>0.369999994</c:v>
                </c:pt>
                <c:pt idx="10">
                  <c:v>0.39</c:v>
                </c:pt>
                <c:pt idx="11">
                  <c:v>0.61</c:v>
                </c:pt>
                <c:pt idx="12">
                  <c:v>0.63000000599999995</c:v>
                </c:pt>
                <c:pt idx="13">
                  <c:v>0.65000000599999996</c:v>
                </c:pt>
                <c:pt idx="14">
                  <c:v>0.31100923949999998</c:v>
                </c:pt>
                <c:pt idx="15">
                  <c:v>0.68899076049999997</c:v>
                </c:pt>
                <c:pt idx="16">
                  <c:v>0.27062779050000002</c:v>
                </c:pt>
                <c:pt idx="17">
                  <c:v>0.72937220950000003</c:v>
                </c:pt>
                <c:pt idx="18">
                  <c:v>0.232169186</c:v>
                </c:pt>
                <c:pt idx="19">
                  <c:v>0.76783081399999997</c:v>
                </c:pt>
                <c:pt idx="20">
                  <c:v>0.232169186</c:v>
                </c:pt>
                <c:pt idx="21">
                  <c:v>0.76783081399999997</c:v>
                </c:pt>
                <c:pt idx="22">
                  <c:v>0.27062779050000002</c:v>
                </c:pt>
                <c:pt idx="23">
                  <c:v>0.72937220950000003</c:v>
                </c:pt>
                <c:pt idx="24">
                  <c:v>0.31100923949999998</c:v>
                </c:pt>
                <c:pt idx="25">
                  <c:v>0.68899076049999997</c:v>
                </c:pt>
                <c:pt idx="26">
                  <c:v>0.34999999399999998</c:v>
                </c:pt>
                <c:pt idx="27">
                  <c:v>0.369999994</c:v>
                </c:pt>
                <c:pt idx="28">
                  <c:v>0.39</c:v>
                </c:pt>
                <c:pt idx="29">
                  <c:v>0.61</c:v>
                </c:pt>
                <c:pt idx="30">
                  <c:v>0.63000000599999995</c:v>
                </c:pt>
                <c:pt idx="31">
                  <c:v>0.65000000599999996</c:v>
                </c:pt>
                <c:pt idx="32">
                  <c:v>0.43</c:v>
                </c:pt>
                <c:pt idx="33">
                  <c:v>0.45</c:v>
                </c:pt>
                <c:pt idx="34">
                  <c:v>0.47</c:v>
                </c:pt>
                <c:pt idx="35">
                  <c:v>0.49</c:v>
                </c:pt>
                <c:pt idx="36">
                  <c:v>0.51</c:v>
                </c:pt>
                <c:pt idx="37">
                  <c:v>0.53</c:v>
                </c:pt>
                <c:pt idx="38">
                  <c:v>0.55000000000000004</c:v>
                </c:pt>
                <c:pt idx="39">
                  <c:v>0.56999999999999995</c:v>
                </c:pt>
                <c:pt idx="40" formatCode="0.00E+00">
                  <c:v>5.0267799999999998E-3</c:v>
                </c:pt>
                <c:pt idx="41" formatCode="0.00E+00">
                  <c:v>2.6201499999999999E-3</c:v>
                </c:pt>
                <c:pt idx="42" formatCode="0.00E+00">
                  <c:v>1.0234325000000001E-3</c:v>
                </c:pt>
                <c:pt idx="43" formatCode="0.00E+00">
                  <c:v>1.97171E-4</c:v>
                </c:pt>
                <c:pt idx="44" formatCode="0.00E+00">
                  <c:v>1.97171E-4</c:v>
                </c:pt>
                <c:pt idx="45" formatCode="0.00E+00">
                  <c:v>1.0234325000000001E-3</c:v>
                </c:pt>
                <c:pt idx="46" formatCode="0.00E+00">
                  <c:v>2.6201499999999999E-3</c:v>
                </c:pt>
                <c:pt idx="47" formatCode="0.00E+00">
                  <c:v>5.0267799999999998E-3</c:v>
                </c:pt>
                <c:pt idx="48" formatCode="0.00E+00">
                  <c:v>2.31453405E-2</c:v>
                </c:pt>
                <c:pt idx="49" formatCode="0.00E+00">
                  <c:v>1.7309421500000002E-2</c:v>
                </c:pt>
                <c:pt idx="50" formatCode="0.00E+00">
                  <c:v>1.2354687499999999E-2</c:v>
                </c:pt>
                <c:pt idx="51" formatCode="0.00E+00">
                  <c:v>1.2354687499999999E-2</c:v>
                </c:pt>
                <c:pt idx="52" formatCode="0.00E+00">
                  <c:v>1.7309421500000002E-2</c:v>
                </c:pt>
                <c:pt idx="53" formatCode="0.00E+00">
                  <c:v>2.31453405E-2</c:v>
                </c:pt>
                <c:pt idx="54" formatCode="0.00E+00">
                  <c:v>3.7194902500000002E-2</c:v>
                </c:pt>
                <c:pt idx="55" formatCode="0.00E+00">
                  <c:v>3.7194902500000002E-2</c:v>
                </c:pt>
                <c:pt idx="56" formatCode="0.00E+00">
                  <c:v>5.5840935500000001E-2</c:v>
                </c:pt>
                <c:pt idx="57" formatCode="0.00E+00">
                  <c:v>5.5840935500000001E-2</c:v>
                </c:pt>
                <c:pt idx="58" formatCode="0.00E+00">
                  <c:v>7.7885499999999996E-2</c:v>
                </c:pt>
                <c:pt idx="59" formatCode="0.00E+00">
                  <c:v>7.7885499999999996E-2</c:v>
                </c:pt>
                <c:pt idx="60">
                  <c:v>0.92211449999999995</c:v>
                </c:pt>
                <c:pt idx="61">
                  <c:v>0.92211449999999995</c:v>
                </c:pt>
                <c:pt idx="62">
                  <c:v>0.94415906449999998</c:v>
                </c:pt>
                <c:pt idx="63">
                  <c:v>0.94415906449999998</c:v>
                </c:pt>
                <c:pt idx="64">
                  <c:v>0.96280509749999998</c:v>
                </c:pt>
                <c:pt idx="65">
                  <c:v>0.96280509749999998</c:v>
                </c:pt>
                <c:pt idx="66">
                  <c:v>0.97685465950000006</c:v>
                </c:pt>
                <c:pt idx="67">
                  <c:v>0.98269057849999997</c:v>
                </c:pt>
                <c:pt idx="68">
                  <c:v>0.98764531249999998</c:v>
                </c:pt>
                <c:pt idx="69">
                  <c:v>0.98764531249999998</c:v>
                </c:pt>
                <c:pt idx="70">
                  <c:v>0.98269057849999997</c:v>
                </c:pt>
                <c:pt idx="71">
                  <c:v>0.97685465950000006</c:v>
                </c:pt>
                <c:pt idx="72">
                  <c:v>0.99497321999999999</c:v>
                </c:pt>
                <c:pt idx="73">
                  <c:v>0.99737984999999996</c:v>
                </c:pt>
                <c:pt idx="74">
                  <c:v>0.99897656749999997</c:v>
                </c:pt>
                <c:pt idx="75">
                  <c:v>0.99980282899999995</c:v>
                </c:pt>
                <c:pt idx="76">
                  <c:v>0.99980282899999995</c:v>
                </c:pt>
                <c:pt idx="77">
                  <c:v>0.99897656749999997</c:v>
                </c:pt>
                <c:pt idx="78">
                  <c:v>0.99737984999999996</c:v>
                </c:pt>
                <c:pt idx="79">
                  <c:v>0.99497321999999999</c:v>
                </c:pt>
                <c:pt idx="80">
                  <c:v>0.41</c:v>
                </c:pt>
                <c:pt idx="81">
                  <c:v>0.59</c:v>
                </c:pt>
                <c:pt idx="82">
                  <c:v>0.33</c:v>
                </c:pt>
                <c:pt idx="83">
                  <c:v>0.67</c:v>
                </c:pt>
                <c:pt idx="84">
                  <c:v>0.29100923950000002</c:v>
                </c:pt>
                <c:pt idx="85">
                  <c:v>0.70899076049999998</c:v>
                </c:pt>
                <c:pt idx="86">
                  <c:v>0.2506277905</c:v>
                </c:pt>
                <c:pt idx="87">
                  <c:v>0.74937220950000005</c:v>
                </c:pt>
                <c:pt idx="88">
                  <c:v>0.2121691725</c:v>
                </c:pt>
                <c:pt idx="89">
                  <c:v>0.7878308275</c:v>
                </c:pt>
                <c:pt idx="90">
                  <c:v>0.1887562055</c:v>
                </c:pt>
                <c:pt idx="91">
                  <c:v>0.81124379449999995</c:v>
                </c:pt>
                <c:pt idx="92">
                  <c:v>0.167001499</c:v>
                </c:pt>
                <c:pt idx="93">
                  <c:v>0.83299850099999995</c:v>
                </c:pt>
                <c:pt idx="94">
                  <c:v>0.14658536550000001</c:v>
                </c:pt>
                <c:pt idx="95">
                  <c:v>0.85341463449999999</c:v>
                </c:pt>
                <c:pt idx="96">
                  <c:v>0.127289178</c:v>
                </c:pt>
                <c:pt idx="97">
                  <c:v>0.87271082200000005</c:v>
                </c:pt>
                <c:pt idx="98">
                  <c:v>0.108949069</c:v>
                </c:pt>
                <c:pt idx="99">
                  <c:v>0.89105093099999999</c:v>
                </c:pt>
                <c:pt idx="100" formatCode="0.00E+00">
                  <c:v>9.1427051499999995E-2</c:v>
                </c:pt>
                <c:pt idx="101">
                  <c:v>0.90857294850000003</c:v>
                </c:pt>
                <c:pt idx="102" formatCode="0.00E+00">
                  <c:v>6.6798935500000003E-2</c:v>
                </c:pt>
                <c:pt idx="103">
                  <c:v>0.93320106449999995</c:v>
                </c:pt>
                <c:pt idx="104" formatCode="0.00E+00">
                  <c:v>4.5933788000000003E-2</c:v>
                </c:pt>
                <c:pt idx="105">
                  <c:v>0.95406621199999997</c:v>
                </c:pt>
                <c:pt idx="106" formatCode="0.00E+00">
                  <c:v>2.9907731999999999E-2</c:v>
                </c:pt>
                <c:pt idx="107">
                  <c:v>0.97009226800000004</c:v>
                </c:pt>
                <c:pt idx="108" formatCode="0.00E+00">
                  <c:v>8.2773055000000002E-3</c:v>
                </c:pt>
                <c:pt idx="109">
                  <c:v>0.99172269449999995</c:v>
                </c:pt>
                <c:pt idx="110" formatCode="0.00E+00">
                  <c:v>8.2773055000000002E-3</c:v>
                </c:pt>
                <c:pt idx="111">
                  <c:v>0.99172269449999995</c:v>
                </c:pt>
                <c:pt idx="112" formatCode="0.00E+00">
                  <c:v>2.9907731999999999E-2</c:v>
                </c:pt>
                <c:pt idx="113">
                  <c:v>0.97009226800000004</c:v>
                </c:pt>
                <c:pt idx="114" formatCode="0.00E+00">
                  <c:v>4.5933788000000003E-2</c:v>
                </c:pt>
                <c:pt idx="115">
                  <c:v>0.95406621199999997</c:v>
                </c:pt>
                <c:pt idx="116" formatCode="0.00E+00">
                  <c:v>6.6798935500000003E-2</c:v>
                </c:pt>
                <c:pt idx="117">
                  <c:v>0.93320106449999995</c:v>
                </c:pt>
                <c:pt idx="118" formatCode="0.00E+00">
                  <c:v>9.1427051499999995E-2</c:v>
                </c:pt>
                <c:pt idx="119">
                  <c:v>0.90857294850000003</c:v>
                </c:pt>
                <c:pt idx="120">
                  <c:v>0.108949069</c:v>
                </c:pt>
                <c:pt idx="121">
                  <c:v>0.89105093099999999</c:v>
                </c:pt>
                <c:pt idx="122">
                  <c:v>0.127289178</c:v>
                </c:pt>
                <c:pt idx="123">
                  <c:v>0.87271082200000005</c:v>
                </c:pt>
                <c:pt idx="124">
                  <c:v>0.14658536550000001</c:v>
                </c:pt>
                <c:pt idx="125">
                  <c:v>0.85341463449999999</c:v>
                </c:pt>
                <c:pt idx="126">
                  <c:v>0.167001499</c:v>
                </c:pt>
                <c:pt idx="127">
                  <c:v>0.83299850099999995</c:v>
                </c:pt>
                <c:pt idx="128">
                  <c:v>0.1887562055</c:v>
                </c:pt>
                <c:pt idx="129">
                  <c:v>0.81124379449999995</c:v>
                </c:pt>
                <c:pt idx="130">
                  <c:v>0.2121691725</c:v>
                </c:pt>
                <c:pt idx="131">
                  <c:v>0.7878308275</c:v>
                </c:pt>
                <c:pt idx="132">
                  <c:v>0.2506277905</c:v>
                </c:pt>
                <c:pt idx="133">
                  <c:v>0.74937220950000005</c:v>
                </c:pt>
                <c:pt idx="134">
                  <c:v>0.29100923950000002</c:v>
                </c:pt>
                <c:pt idx="135">
                  <c:v>0.70899076049999998</c:v>
                </c:pt>
                <c:pt idx="136">
                  <c:v>0.33</c:v>
                </c:pt>
                <c:pt idx="137">
                  <c:v>0.67</c:v>
                </c:pt>
                <c:pt idx="138">
                  <c:v>0.41</c:v>
                </c:pt>
                <c:pt idx="139">
                  <c:v>0.59</c:v>
                </c:pt>
              </c:numCache>
            </c:numRef>
          </c:xVal>
          <c:yVal>
            <c:numRef>
              <c:f>Sheet1!$D$1:$D$140</c:f>
              <c:numCache>
                <c:formatCode>General</c:formatCode>
                <c:ptCount val="140"/>
                <c:pt idx="0">
                  <c:v>1.00577258105892</c:v>
                </c:pt>
                <c:pt idx="1">
                  <c:v>1.0216037631427899</c:v>
                </c:pt>
                <c:pt idx="2">
                  <c:v>1.0312707990474901</c:v>
                </c:pt>
                <c:pt idx="3">
                  <c:v>1.03665910449467</c:v>
                </c:pt>
                <c:pt idx="4">
                  <c:v>1.03596016321663</c:v>
                </c:pt>
                <c:pt idx="5">
                  <c:v>1.0326859500943599</c:v>
                </c:pt>
                <c:pt idx="6">
                  <c:v>1.02556663150202</c:v>
                </c:pt>
                <c:pt idx="7">
                  <c:v>1.01548941885989</c:v>
                </c:pt>
                <c:pt idx="8">
                  <c:v>0.89400039796950703</c:v>
                </c:pt>
                <c:pt idx="9">
                  <c:v>0.93664170989526996</c:v>
                </c:pt>
                <c:pt idx="10">
                  <c:v>0.96934513891457696</c:v>
                </c:pt>
                <c:pt idx="11">
                  <c:v>0.99216734631275505</c:v>
                </c:pt>
                <c:pt idx="12">
                  <c:v>0.97387313962570998</c:v>
                </c:pt>
                <c:pt idx="13">
                  <c:v>0.95415462602127898</c:v>
                </c:pt>
                <c:pt idx="14">
                  <c:v>0.79694506736663595</c:v>
                </c:pt>
                <c:pt idx="15">
                  <c:v>0.91778117232951195</c:v>
                </c:pt>
                <c:pt idx="16">
                  <c:v>0.67380395956598704</c:v>
                </c:pt>
                <c:pt idx="17">
                  <c:v>0.87729989304995104</c:v>
                </c:pt>
                <c:pt idx="18">
                  <c:v>0.52462115775949802</c:v>
                </c:pt>
                <c:pt idx="19">
                  <c:v>0.83606097296166104</c:v>
                </c:pt>
                <c:pt idx="20">
                  <c:v>0.52020233880824696</c:v>
                </c:pt>
                <c:pt idx="21">
                  <c:v>0.82826844734938798</c:v>
                </c:pt>
                <c:pt idx="22">
                  <c:v>0.66917932882918796</c:v>
                </c:pt>
                <c:pt idx="23">
                  <c:v>0.86921761177225698</c:v>
                </c:pt>
                <c:pt idx="24">
                  <c:v>0.79208239930869695</c:v>
                </c:pt>
                <c:pt idx="25">
                  <c:v>0.90950115253386399</c:v>
                </c:pt>
                <c:pt idx="26">
                  <c:v>0.88878802187875305</c:v>
                </c:pt>
                <c:pt idx="27">
                  <c:v>0.93124366214337395</c:v>
                </c:pt>
                <c:pt idx="28">
                  <c:v>0.96372997157615703</c:v>
                </c:pt>
                <c:pt idx="29">
                  <c:v>0.98389659366029103</c:v>
                </c:pt>
                <c:pt idx="30">
                  <c:v>0.96556483492469203</c:v>
                </c:pt>
                <c:pt idx="31">
                  <c:v>0.94583162318130598</c:v>
                </c:pt>
                <c:pt idx="32">
                  <c:v>0.999626040335727</c:v>
                </c:pt>
                <c:pt idx="33">
                  <c:v>1.0152010853653299</c:v>
                </c:pt>
                <c:pt idx="34">
                  <c:v>1.0245551035468501</c:v>
                </c:pt>
                <c:pt idx="35">
                  <c:v>1.02962020930687</c:v>
                </c:pt>
                <c:pt idx="36">
                  <c:v>1.02865769265745</c:v>
                </c:pt>
                <c:pt idx="37">
                  <c:v>1.0251586464695499</c:v>
                </c:pt>
                <c:pt idx="38">
                  <c:v>1.0178125058790799</c:v>
                </c:pt>
                <c:pt idx="39">
                  <c:v>1.0075203725342601</c:v>
                </c:pt>
                <c:pt idx="40">
                  <c:v>-1.11304942684748</c:v>
                </c:pt>
                <c:pt idx="41">
                  <c:v>-1.13985004639207</c:v>
                </c:pt>
                <c:pt idx="42">
                  <c:v>-1.1568407050846501</c:v>
                </c:pt>
                <c:pt idx="43">
                  <c:v>-1.16642703453624</c:v>
                </c:pt>
                <c:pt idx="44">
                  <c:v>-1.1668955509122401</c:v>
                </c:pt>
                <c:pt idx="45">
                  <c:v>-1.1570027467123201</c:v>
                </c:pt>
                <c:pt idx="46">
                  <c:v>-1.14108242715966</c:v>
                </c:pt>
                <c:pt idx="47">
                  <c:v>-1.11494187462219</c:v>
                </c:pt>
                <c:pt idx="48">
                  <c:v>-0.92953744528344395</c:v>
                </c:pt>
                <c:pt idx="49">
                  <c:v>-0.99111677198214898</c:v>
                </c:pt>
                <c:pt idx="50">
                  <c:v>-1.0392057385614899</c:v>
                </c:pt>
                <c:pt idx="51">
                  <c:v>-1.0407635521973999</c:v>
                </c:pt>
                <c:pt idx="52">
                  <c:v>-0.992920148636671</c:v>
                </c:pt>
                <c:pt idx="53">
                  <c:v>-0.93146914308351803</c:v>
                </c:pt>
                <c:pt idx="54">
                  <c:v>-0.78718947085420199</c:v>
                </c:pt>
                <c:pt idx="55">
                  <c:v>-0.78965881514136504</c:v>
                </c:pt>
                <c:pt idx="56">
                  <c:v>-0.62496336987439405</c:v>
                </c:pt>
                <c:pt idx="57">
                  <c:v>-0.62774914396354098</c:v>
                </c:pt>
                <c:pt idx="58">
                  <c:v>-0.43882555632524201</c:v>
                </c:pt>
                <c:pt idx="59">
                  <c:v>-0.44200486307937598</c:v>
                </c:pt>
                <c:pt idx="60">
                  <c:v>0.68352267450308102</c:v>
                </c:pt>
                <c:pt idx="61">
                  <c:v>0.67755438234021903</c:v>
                </c:pt>
                <c:pt idx="62">
                  <c:v>0.66003618279452803</c:v>
                </c:pt>
                <c:pt idx="63">
                  <c:v>0.65468013033051897</c:v>
                </c:pt>
                <c:pt idx="64">
                  <c:v>0.63776934222326498</c:v>
                </c:pt>
                <c:pt idx="65">
                  <c:v>0.63318067200279404</c:v>
                </c:pt>
                <c:pt idx="66">
                  <c:v>0.61813931868104499</c:v>
                </c:pt>
                <c:pt idx="67">
                  <c:v>0.60958443921907701</c:v>
                </c:pt>
                <c:pt idx="68">
                  <c:v>0.60252753970922901</c:v>
                </c:pt>
                <c:pt idx="69">
                  <c:v>0.59961814380679401</c:v>
                </c:pt>
                <c:pt idx="70">
                  <c:v>0.60708272991800505</c:v>
                </c:pt>
                <c:pt idx="71">
                  <c:v>0.61537964518518595</c:v>
                </c:pt>
                <c:pt idx="72">
                  <c:v>0.59157234092248301</c:v>
                </c:pt>
                <c:pt idx="73">
                  <c:v>0.58732076749564099</c:v>
                </c:pt>
                <c:pt idx="74">
                  <c:v>0.58440354325688304</c:v>
                </c:pt>
                <c:pt idx="75">
                  <c:v>0.582797131781291</c:v>
                </c:pt>
                <c:pt idx="76">
                  <c:v>0.58256709488247804</c:v>
                </c:pt>
                <c:pt idx="77">
                  <c:v>0.58363621781765596</c:v>
                </c:pt>
                <c:pt idx="78">
                  <c:v>0.58635429344397505</c:v>
                </c:pt>
                <c:pt idx="79">
                  <c:v>0.59016825615745505</c:v>
                </c:pt>
                <c:pt idx="80">
                  <c:v>1.0034695017195401</c:v>
                </c:pt>
                <c:pt idx="81">
                  <c:v>1.00995309612011</c:v>
                </c:pt>
                <c:pt idx="82">
                  <c:v>0.86172093100444203</c:v>
                </c:pt>
                <c:pt idx="83">
                  <c:v>0.944928771241621</c:v>
                </c:pt>
                <c:pt idx="84">
                  <c:v>0.74621039825817104</c:v>
                </c:pt>
                <c:pt idx="85">
                  <c:v>0.90394032747943298</c:v>
                </c:pt>
                <c:pt idx="86">
                  <c:v>0.60315514891954103</c:v>
                </c:pt>
                <c:pt idx="87">
                  <c:v>0.86082107263180796</c:v>
                </c:pt>
                <c:pt idx="88">
                  <c:v>0.42128590001937</c:v>
                </c:pt>
                <c:pt idx="89">
                  <c:v>0.81788970806124495</c:v>
                </c:pt>
                <c:pt idx="90">
                  <c:v>0.30588078692844101</c:v>
                </c:pt>
                <c:pt idx="91">
                  <c:v>0.79406806876190195</c:v>
                </c:pt>
                <c:pt idx="92">
                  <c:v>0.18597094885632301</c:v>
                </c:pt>
                <c:pt idx="93">
                  <c:v>0.77220749755417795</c:v>
                </c:pt>
                <c:pt idx="94" formatCode="0.00E+00">
                  <c:v>6.1398519097480099E-2</c:v>
                </c:pt>
                <c:pt idx="95">
                  <c:v>0.75187440321758503</c:v>
                </c:pt>
                <c:pt idx="96" formatCode="0.00E+00">
                  <c:v>-6.6297832048832106E-2</c:v>
                </c:pt>
                <c:pt idx="97">
                  <c:v>0.73280466829800195</c:v>
                </c:pt>
                <c:pt idx="98">
                  <c:v>-0.19555473934863701</c:v>
                </c:pt>
                <c:pt idx="99">
                  <c:v>0.714745320988044</c:v>
                </c:pt>
                <c:pt idx="100">
                  <c:v>-0.32701279738907402</c:v>
                </c:pt>
                <c:pt idx="101">
                  <c:v>0.69702069747651796</c:v>
                </c:pt>
                <c:pt idx="102">
                  <c:v>-0.53975917402217999</c:v>
                </c:pt>
                <c:pt idx="103">
                  <c:v>0.67131979776294803</c:v>
                </c:pt>
                <c:pt idx="104">
                  <c:v>-0.72504033878482199</c:v>
                </c:pt>
                <c:pt idx="105">
                  <c:v>0.64756831533128401</c:v>
                </c:pt>
                <c:pt idx="106">
                  <c:v>-0.88090308396900296</c:v>
                </c:pt>
                <c:pt idx="107">
                  <c:v>0.626034711257347</c:v>
                </c:pt>
                <c:pt idx="108">
                  <c:v>-1.09538271461435</c:v>
                </c:pt>
                <c:pt idx="109">
                  <c:v>0.59427408569655404</c:v>
                </c:pt>
                <c:pt idx="110">
                  <c:v>-1.0961221074241501</c:v>
                </c:pt>
                <c:pt idx="111">
                  <c:v>0.59236076117503</c:v>
                </c:pt>
                <c:pt idx="112">
                  <c:v>-0.88297922991597499</c:v>
                </c:pt>
                <c:pt idx="113">
                  <c:v>0.62198232306471402</c:v>
                </c:pt>
                <c:pt idx="114">
                  <c:v>-0.72759397698561701</c:v>
                </c:pt>
                <c:pt idx="115">
                  <c:v>0.64266357585287903</c:v>
                </c:pt>
                <c:pt idx="116">
                  <c:v>-0.54268086915718095</c:v>
                </c:pt>
                <c:pt idx="117">
                  <c:v>0.66567245373650497</c:v>
                </c:pt>
                <c:pt idx="118">
                  <c:v>-0.33036846290406202</c:v>
                </c:pt>
                <c:pt idx="119">
                  <c:v>0.69079891872564803</c:v>
                </c:pt>
                <c:pt idx="120">
                  <c:v>-0.19910481940098601</c:v>
                </c:pt>
                <c:pt idx="121">
                  <c:v>0.70821903322118396</c:v>
                </c:pt>
                <c:pt idx="122" formatCode="0.00E+00">
                  <c:v>-7.0004947725806205E-2</c:v>
                </c:pt>
                <c:pt idx="123">
                  <c:v>0.726027252072726</c:v>
                </c:pt>
                <c:pt idx="124" formatCode="0.00E+00">
                  <c:v>5.7542461452669599E-2</c:v>
                </c:pt>
                <c:pt idx="125">
                  <c:v>0.74486501368787095</c:v>
                </c:pt>
                <c:pt idx="126">
                  <c:v>0.18196652484093101</c:v>
                </c:pt>
                <c:pt idx="127">
                  <c:v>0.76498302210194402</c:v>
                </c:pt>
                <c:pt idx="128">
                  <c:v>0.30173058015051901</c:v>
                </c:pt>
                <c:pt idx="129">
                  <c:v>0.78663933558513599</c:v>
                </c:pt>
                <c:pt idx="130">
                  <c:v>0.41698028300282902</c:v>
                </c:pt>
                <c:pt idx="131">
                  <c:v>0.81024759812623903</c:v>
                </c:pt>
                <c:pt idx="132">
                  <c:v>0.59864447992569603</c:v>
                </c:pt>
                <c:pt idx="133">
                  <c:v>0.85282976464873195</c:v>
                </c:pt>
                <c:pt idx="134">
                  <c:v>0.74148016819833595</c:v>
                </c:pt>
                <c:pt idx="135">
                  <c:v>0.895677622292681</c:v>
                </c:pt>
                <c:pt idx="136">
                  <c:v>0.85667449980411503</c:v>
                </c:pt>
                <c:pt idx="137">
                  <c:v>0.93654308290231802</c:v>
                </c:pt>
                <c:pt idx="138">
                  <c:v>0.99751340596580496</c:v>
                </c:pt>
                <c:pt idx="139">
                  <c:v>1.0017817012730199</c:v>
                </c:pt>
              </c:numCache>
            </c:numRef>
          </c:yVal>
          <c:smooth val="0"/>
          <c:extLst>
            <c:ext xmlns:c16="http://schemas.microsoft.com/office/drawing/2014/chart" uri="{C3380CC4-5D6E-409C-BE32-E72D297353CC}">
              <c16:uniqueId val="{00000000-29E6-47A6-8A85-09AA93663633}"/>
            </c:ext>
          </c:extLst>
        </c:ser>
        <c:ser>
          <c:idx val="0"/>
          <c:order val="1"/>
          <c:tx>
            <c:v>computaional</c:v>
          </c:tx>
          <c:spPr>
            <a:ln w="25400" cap="rnd">
              <a:solidFill>
                <a:schemeClr val="tx1"/>
              </a:solidFill>
              <a:round/>
            </a:ln>
            <a:effectLst/>
          </c:spPr>
          <c:marker>
            <c:symbol val="none"/>
          </c:marker>
          <c:xVal>
            <c:numRef>
              <c:f>'cp1'!$B$2:$B$109</c:f>
              <c:numCache>
                <c:formatCode>General</c:formatCode>
                <c:ptCount val="108"/>
                <c:pt idx="0">
                  <c:v>0.54357785000000003</c:v>
                </c:pt>
                <c:pt idx="1">
                  <c:v>0.52180970000000004</c:v>
                </c:pt>
                <c:pt idx="2">
                  <c:v>0.5</c:v>
                </c:pt>
                <c:pt idx="3">
                  <c:v>0.46502850000000001</c:v>
                </c:pt>
                <c:pt idx="4">
                  <c:v>0.42935250000000003</c:v>
                </c:pt>
                <c:pt idx="5">
                  <c:v>0.39315500000000003</c:v>
                </c:pt>
                <c:pt idx="6">
                  <c:v>0.35664399999999996</c:v>
                </c:pt>
                <c:pt idx="7">
                  <c:v>0.3200595</c:v>
                </c:pt>
                <c:pt idx="8">
                  <c:v>0.28366950000000002</c:v>
                </c:pt>
                <c:pt idx="9">
                  <c:v>0.24777349999999998</c:v>
                </c:pt>
                <c:pt idx="10">
                  <c:v>0.21270299999999998</c:v>
                </c:pt>
                <c:pt idx="11">
                  <c:v>0.17881950000000002</c:v>
                </c:pt>
                <c:pt idx="12">
                  <c:v>0.14651649999999999</c:v>
                </c:pt>
                <c:pt idx="13">
                  <c:v>0.11621550000000003</c:v>
                </c:pt>
                <c:pt idx="14">
                  <c:v>8.8363999999999998E-2</c:v>
                </c:pt>
                <c:pt idx="15">
                  <c:v>6.3434500000000005E-2</c:v>
                </c:pt>
                <c:pt idx="16">
                  <c:v>4.1916000000000009E-2</c:v>
                </c:pt>
                <c:pt idx="17">
                  <c:v>2.4310500000000013E-2</c:v>
                </c:pt>
                <c:pt idx="18">
                  <c:v>1.1124499999999982E-2</c:v>
                </c:pt>
                <c:pt idx="19">
                  <c:v>2.8590000000000004E-3</c:v>
                </c:pt>
                <c:pt idx="20">
                  <c:v>0</c:v>
                </c:pt>
                <c:pt idx="21">
                  <c:v>2.8590000000000004E-3</c:v>
                </c:pt>
                <c:pt idx="22">
                  <c:v>1.1124499999999982E-2</c:v>
                </c:pt>
                <c:pt idx="23">
                  <c:v>2.4310500000000013E-2</c:v>
                </c:pt>
                <c:pt idx="24">
                  <c:v>4.1916000000000009E-2</c:v>
                </c:pt>
                <c:pt idx="25">
                  <c:v>6.3434500000000005E-2</c:v>
                </c:pt>
                <c:pt idx="26">
                  <c:v>8.8363999999999998E-2</c:v>
                </c:pt>
                <c:pt idx="27">
                  <c:v>0.11621550000000003</c:v>
                </c:pt>
                <c:pt idx="28">
                  <c:v>0.14651649999999999</c:v>
                </c:pt>
                <c:pt idx="29">
                  <c:v>0.17881950000000002</c:v>
                </c:pt>
                <c:pt idx="30">
                  <c:v>0.21270299999999998</c:v>
                </c:pt>
                <c:pt idx="31">
                  <c:v>0.24777349999999998</c:v>
                </c:pt>
                <c:pt idx="32">
                  <c:v>0.28366950000000002</c:v>
                </c:pt>
                <c:pt idx="33">
                  <c:v>0.3200595</c:v>
                </c:pt>
                <c:pt idx="34">
                  <c:v>0.35664399999999996</c:v>
                </c:pt>
                <c:pt idx="35">
                  <c:v>0.39315500000000003</c:v>
                </c:pt>
                <c:pt idx="36">
                  <c:v>0.42935250000000003</c:v>
                </c:pt>
                <c:pt idx="37">
                  <c:v>0.46502850000000001</c:v>
                </c:pt>
                <c:pt idx="38">
                  <c:v>0.5</c:v>
                </c:pt>
                <c:pt idx="39">
                  <c:v>0.52180970000000004</c:v>
                </c:pt>
                <c:pt idx="40">
                  <c:v>0.54357785000000003</c:v>
                </c:pt>
                <c:pt idx="41">
                  <c:v>0.56526299999999996</c:v>
                </c:pt>
                <c:pt idx="42">
                  <c:v>0.58682400000000001</c:v>
                </c:pt>
                <c:pt idx="43">
                  <c:v>0.60821999999999998</c:v>
                </c:pt>
                <c:pt idx="44">
                  <c:v>0.62940949999999996</c:v>
                </c:pt>
                <c:pt idx="45">
                  <c:v>0.65035299999999996</c:v>
                </c:pt>
                <c:pt idx="46">
                  <c:v>0.67101</c:v>
                </c:pt>
                <c:pt idx="47">
                  <c:v>0.69134150000000005</c:v>
                </c:pt>
                <c:pt idx="48">
                  <c:v>0.71130899999999997</c:v>
                </c:pt>
                <c:pt idx="49">
                  <c:v>0.73087449999999998</c:v>
                </c:pt>
                <c:pt idx="50">
                  <c:v>0.75</c:v>
                </c:pt>
                <c:pt idx="51">
                  <c:v>0.76865000000000006</c:v>
                </c:pt>
                <c:pt idx="52">
                  <c:v>0.78678800000000004</c:v>
                </c:pt>
                <c:pt idx="53">
                  <c:v>0.80438049999999994</c:v>
                </c:pt>
                <c:pt idx="54">
                  <c:v>0.82139399999999996</c:v>
                </c:pt>
                <c:pt idx="55">
                  <c:v>0.83779500000000007</c:v>
                </c:pt>
                <c:pt idx="56">
                  <c:v>0.85355350000000008</c:v>
                </c:pt>
                <c:pt idx="57">
                  <c:v>0.86863849999999998</c:v>
                </c:pt>
                <c:pt idx="58">
                  <c:v>0.88302199999999997</c:v>
                </c:pt>
                <c:pt idx="59">
                  <c:v>0.89667649999999999</c:v>
                </c:pt>
                <c:pt idx="60">
                  <c:v>0.90957599999999994</c:v>
                </c:pt>
                <c:pt idx="61">
                  <c:v>0.9216955</c:v>
                </c:pt>
                <c:pt idx="62">
                  <c:v>0.93301250000000002</c:v>
                </c:pt>
                <c:pt idx="63">
                  <c:v>0.9435055</c:v>
                </c:pt>
                <c:pt idx="64">
                  <c:v>0.95315400000000006</c:v>
                </c:pt>
                <c:pt idx="65">
                  <c:v>0.96194000000000002</c:v>
                </c:pt>
                <c:pt idx="66">
                  <c:v>0.96984650000000006</c:v>
                </c:pt>
                <c:pt idx="67">
                  <c:v>0.97685850000000007</c:v>
                </c:pt>
                <c:pt idx="68">
                  <c:v>0.98296300000000003</c:v>
                </c:pt>
                <c:pt idx="69">
                  <c:v>0.98814800000000003</c:v>
                </c:pt>
                <c:pt idx="70">
                  <c:v>0.99240400000000006</c:v>
                </c:pt>
                <c:pt idx="71">
                  <c:v>0.99572250000000007</c:v>
                </c:pt>
                <c:pt idx="72">
                  <c:v>0.99809750000000008</c:v>
                </c:pt>
                <c:pt idx="73">
                  <c:v>0.99952400000000008</c:v>
                </c:pt>
                <c:pt idx="74">
                  <c:v>1</c:v>
                </c:pt>
                <c:pt idx="75">
                  <c:v>0.99952400000000008</c:v>
                </c:pt>
                <c:pt idx="76">
                  <c:v>0.99809750000000008</c:v>
                </c:pt>
                <c:pt idx="77">
                  <c:v>0.99572250000000007</c:v>
                </c:pt>
                <c:pt idx="78">
                  <c:v>0.99240400000000006</c:v>
                </c:pt>
                <c:pt idx="79">
                  <c:v>0.98814800000000003</c:v>
                </c:pt>
                <c:pt idx="80">
                  <c:v>0.98296300000000003</c:v>
                </c:pt>
                <c:pt idx="81">
                  <c:v>0.97685850000000007</c:v>
                </c:pt>
                <c:pt idx="82">
                  <c:v>0.96984650000000006</c:v>
                </c:pt>
                <c:pt idx="83">
                  <c:v>0.96194000000000002</c:v>
                </c:pt>
                <c:pt idx="84">
                  <c:v>0.95315400000000006</c:v>
                </c:pt>
                <c:pt idx="85">
                  <c:v>0.9435055</c:v>
                </c:pt>
                <c:pt idx="86">
                  <c:v>0.93301250000000002</c:v>
                </c:pt>
                <c:pt idx="87">
                  <c:v>0.9216955</c:v>
                </c:pt>
                <c:pt idx="88">
                  <c:v>0.90957599999999994</c:v>
                </c:pt>
                <c:pt idx="89">
                  <c:v>0.89667649999999999</c:v>
                </c:pt>
                <c:pt idx="90">
                  <c:v>0.88302199999999997</c:v>
                </c:pt>
                <c:pt idx="91">
                  <c:v>0.86863849999999998</c:v>
                </c:pt>
                <c:pt idx="92">
                  <c:v>0.85355350000000008</c:v>
                </c:pt>
                <c:pt idx="93">
                  <c:v>0.83779500000000007</c:v>
                </c:pt>
                <c:pt idx="94">
                  <c:v>0.82139399999999996</c:v>
                </c:pt>
                <c:pt idx="95">
                  <c:v>0.80438049999999994</c:v>
                </c:pt>
                <c:pt idx="96">
                  <c:v>0.78678800000000004</c:v>
                </c:pt>
                <c:pt idx="97">
                  <c:v>0.76865000000000006</c:v>
                </c:pt>
                <c:pt idx="98">
                  <c:v>0.75</c:v>
                </c:pt>
                <c:pt idx="99">
                  <c:v>0.73087449999999998</c:v>
                </c:pt>
                <c:pt idx="100">
                  <c:v>0.71130899999999997</c:v>
                </c:pt>
                <c:pt idx="101">
                  <c:v>0.69134150000000005</c:v>
                </c:pt>
                <c:pt idx="102">
                  <c:v>0.67101</c:v>
                </c:pt>
                <c:pt idx="103">
                  <c:v>0.65035299999999996</c:v>
                </c:pt>
                <c:pt idx="104">
                  <c:v>0.62940949999999996</c:v>
                </c:pt>
                <c:pt idx="105">
                  <c:v>0.60821999999999998</c:v>
                </c:pt>
                <c:pt idx="106">
                  <c:v>0.58682400000000001</c:v>
                </c:pt>
                <c:pt idx="107">
                  <c:v>0.56526299999999996</c:v>
                </c:pt>
              </c:numCache>
            </c:numRef>
          </c:xVal>
          <c:yVal>
            <c:numRef>
              <c:f>'cp1'!$I$2:$I$109</c:f>
              <c:numCache>
                <c:formatCode>General</c:formatCode>
                <c:ptCount val="108"/>
                <c:pt idx="0">
                  <c:v>1.03762</c:v>
                </c:pt>
                <c:pt idx="1">
                  <c:v>1.0452399999999999</c:v>
                </c:pt>
                <c:pt idx="2">
                  <c:v>1.0476799999999999</c:v>
                </c:pt>
                <c:pt idx="3">
                  <c:v>1.03729</c:v>
                </c:pt>
                <c:pt idx="4">
                  <c:v>1.0122199999999999</c:v>
                </c:pt>
                <c:pt idx="5">
                  <c:v>0.97055400000000003</c:v>
                </c:pt>
                <c:pt idx="6">
                  <c:v>0.90716300000000005</c:v>
                </c:pt>
                <c:pt idx="7">
                  <c:v>0.81939899999999999</c:v>
                </c:pt>
                <c:pt idx="8">
                  <c:v>0.70533999999999997</c:v>
                </c:pt>
                <c:pt idx="9">
                  <c:v>0.56407200000000002</c:v>
                </c:pt>
                <c:pt idx="10">
                  <c:v>0.39607300000000001</c:v>
                </c:pt>
                <c:pt idx="11">
                  <c:v>0.20346900000000001</c:v>
                </c:pt>
                <c:pt idx="12">
                  <c:v>-9.7440700000000005E-3</c:v>
                </c:pt>
                <c:pt idx="13">
                  <c:v>-0.23751</c:v>
                </c:pt>
                <c:pt idx="14">
                  <c:v>-0.47172500000000001</c:v>
                </c:pt>
                <c:pt idx="15">
                  <c:v>-0.70244499999999999</c:v>
                </c:pt>
                <c:pt idx="16">
                  <c:v>-0.91822400000000004</c:v>
                </c:pt>
                <c:pt idx="17">
                  <c:v>-1.10663</c:v>
                </c:pt>
                <c:pt idx="18">
                  <c:v>-1.2548699999999999</c:v>
                </c:pt>
                <c:pt idx="19">
                  <c:v>-1.3506400000000001</c:v>
                </c:pt>
                <c:pt idx="20">
                  <c:v>-1.3839300000000001</c:v>
                </c:pt>
                <c:pt idx="21">
                  <c:v>-1.3506400000000001</c:v>
                </c:pt>
                <c:pt idx="22">
                  <c:v>-1.2548699999999999</c:v>
                </c:pt>
                <c:pt idx="23">
                  <c:v>-1.10663</c:v>
                </c:pt>
                <c:pt idx="24">
                  <c:v>-0.91822400000000004</c:v>
                </c:pt>
                <c:pt idx="25">
                  <c:v>-0.70244499999999999</c:v>
                </c:pt>
                <c:pt idx="26">
                  <c:v>-0.47172500000000001</c:v>
                </c:pt>
                <c:pt idx="27">
                  <c:v>-0.23751</c:v>
                </c:pt>
                <c:pt idx="28">
                  <c:v>-9.7440700000000005E-3</c:v>
                </c:pt>
                <c:pt idx="29">
                  <c:v>0.20346900000000001</c:v>
                </c:pt>
                <c:pt idx="30">
                  <c:v>0.39607300000000001</c:v>
                </c:pt>
                <c:pt idx="31">
                  <c:v>0.56407200000000002</c:v>
                </c:pt>
                <c:pt idx="32">
                  <c:v>0.70533999999999997</c:v>
                </c:pt>
                <c:pt idx="33">
                  <c:v>0.81939899999999999</c:v>
                </c:pt>
                <c:pt idx="34">
                  <c:v>0.90716300000000005</c:v>
                </c:pt>
                <c:pt idx="35">
                  <c:v>0.97055400000000003</c:v>
                </c:pt>
                <c:pt idx="36">
                  <c:v>1.0122199999999999</c:v>
                </c:pt>
                <c:pt idx="37">
                  <c:v>1.03729</c:v>
                </c:pt>
                <c:pt idx="38">
                  <c:v>1.0476799999999999</c:v>
                </c:pt>
                <c:pt idx="39">
                  <c:v>1.0452399999999999</c:v>
                </c:pt>
                <c:pt idx="40">
                  <c:v>1.03762</c:v>
                </c:pt>
                <c:pt idx="41">
                  <c:v>1.0279700000000001</c:v>
                </c:pt>
                <c:pt idx="42">
                  <c:v>1.01528</c:v>
                </c:pt>
                <c:pt idx="43">
                  <c:v>0.99979300000000004</c:v>
                </c:pt>
                <c:pt idx="44">
                  <c:v>0.98214900000000005</c:v>
                </c:pt>
                <c:pt idx="45">
                  <c:v>0.96289100000000005</c:v>
                </c:pt>
                <c:pt idx="46">
                  <c:v>0.94249000000000005</c:v>
                </c:pt>
                <c:pt idx="47">
                  <c:v>0.92137599999999997</c:v>
                </c:pt>
                <c:pt idx="48">
                  <c:v>0.89992700000000003</c:v>
                </c:pt>
                <c:pt idx="49">
                  <c:v>0.87846999999999997</c:v>
                </c:pt>
                <c:pt idx="50">
                  <c:v>0.85728099999999996</c:v>
                </c:pt>
                <c:pt idx="51">
                  <c:v>0.83658200000000005</c:v>
                </c:pt>
                <c:pt idx="52">
                  <c:v>0.81654599999999999</c:v>
                </c:pt>
                <c:pt idx="53">
                  <c:v>0.79729499999999998</c:v>
                </c:pt>
                <c:pt idx="54">
                  <c:v>0.77890400000000004</c:v>
                </c:pt>
                <c:pt idx="55">
                  <c:v>0.76141400000000004</c:v>
                </c:pt>
                <c:pt idx="56">
                  <c:v>0.74482899999999996</c:v>
                </c:pt>
                <c:pt idx="57">
                  <c:v>0.729128</c:v>
                </c:pt>
                <c:pt idx="58">
                  <c:v>0.71426900000000004</c:v>
                </c:pt>
                <c:pt idx="59">
                  <c:v>0.70020300000000002</c:v>
                </c:pt>
                <c:pt idx="60">
                  <c:v>0.68687600000000004</c:v>
                </c:pt>
                <c:pt idx="61">
                  <c:v>0.67424200000000001</c:v>
                </c:pt>
                <c:pt idx="62">
                  <c:v>0.66226700000000005</c:v>
                </c:pt>
                <c:pt idx="63">
                  <c:v>0.65093299999999998</c:v>
                </c:pt>
                <c:pt idx="64">
                  <c:v>0.64024400000000004</c:v>
                </c:pt>
                <c:pt idx="65">
                  <c:v>0.63022599999999995</c:v>
                </c:pt>
                <c:pt idx="66">
                  <c:v>0.62092700000000001</c:v>
                </c:pt>
                <c:pt idx="67">
                  <c:v>0.61241500000000004</c:v>
                </c:pt>
                <c:pt idx="68">
                  <c:v>0.60477199999999998</c:v>
                </c:pt>
                <c:pt idx="69">
                  <c:v>0.59809100000000004</c:v>
                </c:pt>
                <c:pt idx="70">
                  <c:v>0.59246500000000002</c:v>
                </c:pt>
                <c:pt idx="71">
                  <c:v>0.58798099999999998</c:v>
                </c:pt>
                <c:pt idx="72">
                  <c:v>0.58471700000000004</c:v>
                </c:pt>
                <c:pt idx="73">
                  <c:v>0.582735</c:v>
                </c:pt>
                <c:pt idx="74">
                  <c:v>0.58206999999999998</c:v>
                </c:pt>
                <c:pt idx="75">
                  <c:v>0.582735</c:v>
                </c:pt>
                <c:pt idx="76">
                  <c:v>0.58471700000000004</c:v>
                </c:pt>
                <c:pt idx="77">
                  <c:v>0.58798099999999998</c:v>
                </c:pt>
                <c:pt idx="78">
                  <c:v>0.59246500000000002</c:v>
                </c:pt>
                <c:pt idx="79">
                  <c:v>0.59809100000000004</c:v>
                </c:pt>
                <c:pt idx="80">
                  <c:v>0.60477199999999998</c:v>
                </c:pt>
                <c:pt idx="81">
                  <c:v>0.61241500000000004</c:v>
                </c:pt>
                <c:pt idx="82">
                  <c:v>0.62092700000000001</c:v>
                </c:pt>
                <c:pt idx="83">
                  <c:v>0.63022599999999995</c:v>
                </c:pt>
                <c:pt idx="84">
                  <c:v>0.64024400000000004</c:v>
                </c:pt>
                <c:pt idx="85">
                  <c:v>0.65093299999999998</c:v>
                </c:pt>
                <c:pt idx="86">
                  <c:v>0.66226700000000005</c:v>
                </c:pt>
                <c:pt idx="87">
                  <c:v>0.67424200000000001</c:v>
                </c:pt>
                <c:pt idx="88">
                  <c:v>0.68687600000000004</c:v>
                </c:pt>
                <c:pt idx="89">
                  <c:v>0.70020300000000002</c:v>
                </c:pt>
                <c:pt idx="90">
                  <c:v>0.71426900000000004</c:v>
                </c:pt>
                <c:pt idx="91">
                  <c:v>0.729128</c:v>
                </c:pt>
                <c:pt idx="92">
                  <c:v>0.74482899999999996</c:v>
                </c:pt>
                <c:pt idx="93">
                  <c:v>0.76141400000000004</c:v>
                </c:pt>
                <c:pt idx="94">
                  <c:v>0.77890400000000004</c:v>
                </c:pt>
                <c:pt idx="95">
                  <c:v>0.79729499999999998</c:v>
                </c:pt>
                <c:pt idx="96">
                  <c:v>0.81654599999999999</c:v>
                </c:pt>
                <c:pt idx="97">
                  <c:v>0.83658200000000005</c:v>
                </c:pt>
                <c:pt idx="98">
                  <c:v>0.85728099999999996</c:v>
                </c:pt>
                <c:pt idx="99">
                  <c:v>0.87846999999999997</c:v>
                </c:pt>
                <c:pt idx="100">
                  <c:v>0.89992700000000003</c:v>
                </c:pt>
                <c:pt idx="101">
                  <c:v>0.92137599999999997</c:v>
                </c:pt>
                <c:pt idx="102">
                  <c:v>0.94249000000000005</c:v>
                </c:pt>
                <c:pt idx="103">
                  <c:v>0.96289100000000005</c:v>
                </c:pt>
                <c:pt idx="104">
                  <c:v>0.98214900000000005</c:v>
                </c:pt>
                <c:pt idx="105">
                  <c:v>0.99979300000000004</c:v>
                </c:pt>
                <c:pt idx="106">
                  <c:v>1.01528</c:v>
                </c:pt>
                <c:pt idx="107">
                  <c:v>1.0279700000000001</c:v>
                </c:pt>
              </c:numCache>
            </c:numRef>
          </c:yVal>
          <c:smooth val="0"/>
          <c:extLst>
            <c:ext xmlns:c16="http://schemas.microsoft.com/office/drawing/2014/chart" uri="{C3380CC4-5D6E-409C-BE32-E72D297353CC}">
              <c16:uniqueId val="{00000001-29E6-47A6-8A85-09AA93663633}"/>
            </c:ext>
          </c:extLst>
        </c:ser>
        <c:dLbls>
          <c:showLegendKey val="0"/>
          <c:showVal val="0"/>
          <c:showCatName val="0"/>
          <c:showSerName val="0"/>
          <c:showPercent val="0"/>
          <c:showBubbleSize val="0"/>
        </c:dLbls>
        <c:axId val="697751615"/>
        <c:axId val="694391503"/>
      </c:scatterChart>
      <c:valAx>
        <c:axId val="697751615"/>
        <c:scaling>
          <c:orientation val="minMax"/>
        </c:scaling>
        <c:delete val="0"/>
        <c:axPos val="b"/>
        <c:title>
          <c:tx>
            <c:rich>
              <a:bodyPr rot="0" spcFirstLastPara="1" vertOverflow="ellipsis" vert="horz" wrap="square" anchor="ctr" anchorCtr="1"/>
              <a:lstStyle/>
              <a:p>
                <a:pPr>
                  <a:defRPr sz="900" b="1" i="0" u="none" strike="noStrike" kern="1200" baseline="0">
                    <a:ln>
                      <a:noFill/>
                    </a:ln>
                    <a:solidFill>
                      <a:schemeClr val="dk1">
                        <a:lumMod val="65000"/>
                        <a:lumOff val="35000"/>
                      </a:schemeClr>
                    </a:solidFill>
                    <a:latin typeface="+mn-lt"/>
                    <a:ea typeface="+mn-ea"/>
                    <a:cs typeface="+mn-cs"/>
                  </a:defRPr>
                </a:pPr>
                <a:r>
                  <a:rPr lang="en-IN"/>
                  <a:t>x/c</a:t>
                </a:r>
              </a:p>
            </c:rich>
          </c:tx>
          <c:layout>
            <c:manualLayout>
              <c:xMode val="edge"/>
              <c:yMode val="edge"/>
              <c:x val="0.46092038196590607"/>
              <c:y val="0.4776551532457044"/>
            </c:manualLayout>
          </c:layout>
          <c:overlay val="0"/>
          <c:spPr>
            <a:noFill/>
            <a:ln>
              <a:noFill/>
            </a:ln>
            <a:effectLst/>
          </c:spPr>
          <c:txPr>
            <a:bodyPr rot="0" spcFirstLastPara="1" vertOverflow="ellipsis" vert="horz" wrap="square" anchor="ctr" anchorCtr="1"/>
            <a:lstStyle/>
            <a:p>
              <a:pPr>
                <a:defRPr sz="900" b="1" i="0" u="none" strike="noStrike" kern="1200" baseline="0">
                  <a:ln>
                    <a:noFill/>
                  </a:ln>
                  <a:solidFill>
                    <a:schemeClr val="dk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dk1">
                <a:lumMod val="15000"/>
                <a:lumOff val="85000"/>
                <a:alpha val="54000"/>
              </a:schemeClr>
            </a:solidFill>
            <a:round/>
          </a:ln>
          <a:effectLst/>
        </c:spPr>
        <c:txPr>
          <a:bodyPr rot="-60000000" spcFirstLastPara="1" vertOverflow="ellipsis" vert="horz" wrap="square" anchor="ctr" anchorCtr="1"/>
          <a:lstStyle/>
          <a:p>
            <a:pPr>
              <a:defRPr sz="900" b="0" i="0" u="none" strike="noStrike" kern="1200" baseline="0">
                <a:ln>
                  <a:noFill/>
                </a:ln>
                <a:solidFill>
                  <a:schemeClr val="dk1">
                    <a:lumMod val="65000"/>
                    <a:lumOff val="35000"/>
                  </a:schemeClr>
                </a:solidFill>
                <a:latin typeface="+mn-lt"/>
                <a:ea typeface="+mn-ea"/>
                <a:cs typeface="+mn-cs"/>
              </a:defRPr>
            </a:pPr>
            <a:endParaRPr lang="en-US"/>
          </a:p>
        </c:txPr>
        <c:crossAx val="694391503"/>
        <c:crosses val="autoZero"/>
        <c:crossBetween val="midCat"/>
      </c:valAx>
      <c:valAx>
        <c:axId val="694391503"/>
        <c:scaling>
          <c:orientation val="minMax"/>
        </c:scaling>
        <c:delete val="0"/>
        <c:axPos val="l"/>
        <c:title>
          <c:tx>
            <c:rich>
              <a:bodyPr rot="-5400000" spcFirstLastPara="1" vertOverflow="ellipsis" vert="horz" wrap="square" anchor="ctr" anchorCtr="1"/>
              <a:lstStyle/>
              <a:p>
                <a:pPr>
                  <a:defRPr sz="900" b="1" i="0" u="none" strike="noStrike" kern="1200" baseline="0">
                    <a:ln>
                      <a:noFill/>
                    </a:ln>
                    <a:solidFill>
                      <a:schemeClr val="dk1">
                        <a:lumMod val="65000"/>
                        <a:lumOff val="35000"/>
                      </a:schemeClr>
                    </a:solidFill>
                    <a:latin typeface="+mn-lt"/>
                    <a:ea typeface="+mn-ea"/>
                    <a:cs typeface="+mn-cs"/>
                  </a:defRPr>
                </a:pPr>
                <a:r>
                  <a:rPr lang="en-IN" sz="900" b="1" i="0" u="none" strike="noStrike" kern="1200" baseline="0">
                    <a:ln>
                      <a:noFill/>
                    </a:ln>
                    <a:solidFill>
                      <a:sysClr val="windowText" lastClr="000000">
                        <a:lumMod val="65000"/>
                        <a:lumOff val="35000"/>
                      </a:sysClr>
                    </a:solidFill>
                    <a:latin typeface="+mn-lt"/>
                    <a:ea typeface="+mn-ea"/>
                    <a:cs typeface="+mn-cs"/>
                  </a:rPr>
                  <a:t>Cp</a:t>
                </a:r>
                <a:endParaRPr lang="en-IN"/>
              </a:p>
            </c:rich>
          </c:tx>
          <c:overlay val="0"/>
          <c:spPr>
            <a:noFill/>
            <a:ln>
              <a:noFill/>
            </a:ln>
            <a:effectLst/>
          </c:spPr>
          <c:txPr>
            <a:bodyPr rot="-5400000" spcFirstLastPara="1" vertOverflow="ellipsis" vert="horz" wrap="square" anchor="ctr" anchorCtr="1"/>
            <a:lstStyle/>
            <a:p>
              <a:pPr>
                <a:defRPr sz="900" b="1" i="0" u="none" strike="noStrike" kern="1200" baseline="0">
                  <a:ln>
                    <a:noFill/>
                  </a:ln>
                  <a:solidFill>
                    <a:schemeClr val="dk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dk1">
                <a:lumMod val="15000"/>
                <a:lumOff val="85000"/>
                <a:alpha val="56000"/>
              </a:schemeClr>
            </a:solidFill>
            <a:prstDash val="lgDashDotDot"/>
            <a:round/>
          </a:ln>
          <a:effectLst/>
        </c:spPr>
        <c:txPr>
          <a:bodyPr rot="-60000000" spcFirstLastPara="1" vertOverflow="ellipsis" vert="horz" wrap="square" anchor="ctr" anchorCtr="1"/>
          <a:lstStyle/>
          <a:p>
            <a:pPr>
              <a:defRPr sz="900" b="0" i="0" u="none" strike="noStrike" kern="1200" baseline="0">
                <a:ln>
                  <a:noFill/>
                </a:ln>
                <a:solidFill>
                  <a:schemeClr val="dk1">
                    <a:lumMod val="65000"/>
                    <a:lumOff val="35000"/>
                  </a:schemeClr>
                </a:solidFill>
                <a:latin typeface="+mn-lt"/>
                <a:ea typeface="+mn-ea"/>
                <a:cs typeface="+mn-cs"/>
              </a:defRPr>
            </a:pPr>
            <a:endParaRPr lang="en-US"/>
          </a:p>
        </c:txPr>
        <c:crossAx val="697751615"/>
        <c:crosses val="autoZero"/>
        <c:crossBetween val="midCat"/>
      </c:valAx>
      <c:spPr>
        <a:noFill/>
        <a:ln>
          <a:noFill/>
        </a:ln>
        <a:effectLst/>
      </c:spPr>
    </c:plotArea>
    <c:legend>
      <c:legendPos val="b"/>
      <c:legendEntry>
        <c:idx val="0"/>
        <c:txPr>
          <a:bodyPr rot="0" spcFirstLastPara="1" vertOverflow="ellipsis" vert="horz" wrap="square" anchor="ctr" anchorCtr="1"/>
          <a:lstStyle/>
          <a:p>
            <a:pPr>
              <a:defRPr sz="900" b="0" i="0" u="none" strike="noStrike" kern="1200" baseline="0">
                <a:ln>
                  <a:noFill/>
                </a:ln>
                <a:solidFill>
                  <a:schemeClr val="dk1">
                    <a:lumMod val="65000"/>
                    <a:lumOff val="35000"/>
                  </a:schemeClr>
                </a:solidFill>
                <a:latin typeface="+mn-lt"/>
                <a:ea typeface="+mn-ea"/>
                <a:cs typeface="+mn-cs"/>
              </a:defRPr>
            </a:pPr>
            <a:endParaRPr lang="en-US"/>
          </a:p>
        </c:txPr>
      </c:legendEntry>
      <c:legendEntry>
        <c:idx val="1"/>
        <c:txPr>
          <a:bodyPr rot="0" spcFirstLastPara="1" vertOverflow="ellipsis" vert="horz" wrap="square" anchor="ctr" anchorCtr="1"/>
          <a:lstStyle/>
          <a:p>
            <a:pPr>
              <a:defRPr sz="900" b="0" i="0" u="none" strike="noStrike" kern="1200" baseline="0">
                <a:ln>
                  <a:noFill/>
                </a:ln>
                <a:solidFill>
                  <a:schemeClr val="dk1">
                    <a:lumMod val="65000"/>
                    <a:lumOff val="35000"/>
                  </a:schemeClr>
                </a:solidFill>
                <a:latin typeface="+mn-lt"/>
                <a:ea typeface="+mn-ea"/>
                <a:cs typeface="+mn-cs"/>
              </a:defRPr>
            </a:pPr>
            <a:endParaRPr lang="en-US"/>
          </a:p>
        </c:txPr>
      </c:legendEntry>
      <c:layout>
        <c:manualLayout>
          <c:xMode val="edge"/>
          <c:yMode val="edge"/>
          <c:x val="0.69721401263198268"/>
          <c:y val="0.61400920537106762"/>
          <c:w val="0.27528278143314278"/>
          <c:h val="0.11545939366274866"/>
        </c:manualLayout>
      </c:layout>
      <c:overlay val="0"/>
      <c:spPr>
        <a:noFill/>
        <a:ln>
          <a:noFill/>
        </a:ln>
        <a:effectLst/>
      </c:spPr>
      <c:txPr>
        <a:bodyPr rot="0" spcFirstLastPara="1" vertOverflow="ellipsis" vert="horz" wrap="square" anchor="ctr" anchorCtr="1"/>
        <a:lstStyle/>
        <a:p>
          <a:pPr>
            <a:defRPr sz="900" b="0" i="0" u="none" strike="noStrike" kern="1200" baseline="0">
              <a:ln>
                <a:noFill/>
              </a:ln>
              <a:solidFill>
                <a:schemeClr val="dk1">
                  <a:lumMod val="65000"/>
                  <a:lumOff val="35000"/>
                </a:schemeClr>
              </a:solidFill>
              <a:latin typeface="+mn-lt"/>
              <a:ea typeface="+mn-ea"/>
              <a:cs typeface="+mn-cs"/>
            </a:defRPr>
          </a:pPr>
          <a:endParaRPr lang="en-US"/>
        </a:p>
      </c:txPr>
    </c:legend>
    <c:plotVisOnly val="1"/>
    <c:dispBlanksAs val="gap"/>
    <c:showDLblsOverMax val="0"/>
    <c:extLst/>
  </c:chart>
  <c:spPr>
    <a:solidFill>
      <a:schemeClr val="lt1"/>
    </a:solidFill>
    <a:ln w="9525" cap="flat" cmpd="sng" algn="ctr">
      <a:solidFill>
        <a:schemeClr val="tx1"/>
      </a:solidFill>
      <a:round/>
    </a:ln>
    <a:effectLst/>
  </c:spPr>
  <c:txPr>
    <a:bodyPr/>
    <a:lstStyle/>
    <a:p>
      <a:pPr>
        <a:defRPr>
          <a:ln>
            <a:noFill/>
          </a:ln>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IN" b="0">
                <a:latin typeface="Times New Roman" panose="02020603050405020304" pitchFamily="18" charset="0"/>
                <a:cs typeface="Times New Roman" panose="02020603050405020304" pitchFamily="18" charset="0"/>
              </a:rPr>
              <a:t>Drag Polar</a:t>
            </a:r>
          </a:p>
        </c:rich>
      </c:tx>
      <c:layout>
        <c:manualLayout>
          <c:xMode val="edge"/>
          <c:yMode val="edge"/>
          <c:x val="0.40927974136021184"/>
          <c:y val="7.9840319361277438E-3"/>
        </c:manualLayout>
      </c:layout>
      <c:overlay val="0"/>
      <c:spPr>
        <a:noFill/>
        <a:ln>
          <a:noFill/>
        </a:ln>
        <a:effectLst/>
      </c:spPr>
    </c:title>
    <c:autoTitleDeleted val="0"/>
    <c:plotArea>
      <c:layout>
        <c:manualLayout>
          <c:layoutTarget val="inner"/>
          <c:xMode val="edge"/>
          <c:yMode val="edge"/>
          <c:x val="0.12053648504738725"/>
          <c:y val="8.8183632734530962E-2"/>
          <c:w val="0.82907818322661075"/>
          <c:h val="0.7672852719757336"/>
        </c:manualLayout>
      </c:layout>
      <c:scatterChart>
        <c:scatterStyle val="smoothMarker"/>
        <c:varyColors val="0"/>
        <c:ser>
          <c:idx val="1"/>
          <c:order val="0"/>
          <c:tx>
            <c:v>computation</c:v>
          </c:tx>
          <c:spPr>
            <a:ln>
              <a:solidFill>
                <a:srgbClr val="000099"/>
              </a:solidFill>
            </a:ln>
          </c:spPr>
          <c:marker>
            <c:symbol val="none"/>
          </c:marker>
          <c:xVal>
            <c:numRef>
              <c:f>'drag polar'!$G$2:$G$12</c:f>
              <c:numCache>
                <c:formatCode>General</c:formatCode>
                <c:ptCount val="11"/>
                <c:pt idx="0">
                  <c:v>2.6800000000000001E-2</c:v>
                </c:pt>
                <c:pt idx="1">
                  <c:v>3.5799999999999998E-2</c:v>
                </c:pt>
                <c:pt idx="2">
                  <c:v>0.23200000000000001</c:v>
                </c:pt>
                <c:pt idx="3">
                  <c:v>0.32400000000000001</c:v>
                </c:pt>
                <c:pt idx="4">
                  <c:v>0.42799999999999999</c:v>
                </c:pt>
                <c:pt idx="5">
                  <c:v>0.55200000000000005</c:v>
                </c:pt>
                <c:pt idx="6">
                  <c:v>0.68200000000000005</c:v>
                </c:pt>
                <c:pt idx="7">
                  <c:v>0.81200000000000006</c:v>
                </c:pt>
                <c:pt idx="8">
                  <c:v>0.92400000000000004</c:v>
                </c:pt>
              </c:numCache>
            </c:numRef>
          </c:xVal>
          <c:yVal>
            <c:numRef>
              <c:f>'drag polar'!$H$2:$H$12</c:f>
              <c:numCache>
                <c:formatCode>General</c:formatCode>
                <c:ptCount val="11"/>
                <c:pt idx="0">
                  <c:v>-2.0000000000000001E-4</c:v>
                </c:pt>
                <c:pt idx="1">
                  <c:v>0.27600000000000002</c:v>
                </c:pt>
                <c:pt idx="2">
                  <c:v>0.74199999999999999</c:v>
                </c:pt>
                <c:pt idx="3">
                  <c:v>0.80600000000000005</c:v>
                </c:pt>
                <c:pt idx="4">
                  <c:v>0.86</c:v>
                </c:pt>
                <c:pt idx="5">
                  <c:v>0.92</c:v>
                </c:pt>
                <c:pt idx="6">
                  <c:v>0.96199999999999997</c:v>
                </c:pt>
                <c:pt idx="7">
                  <c:v>0.96799999999999997</c:v>
                </c:pt>
                <c:pt idx="8">
                  <c:v>0.94399999999999995</c:v>
                </c:pt>
              </c:numCache>
            </c:numRef>
          </c:yVal>
          <c:smooth val="1"/>
          <c:extLst>
            <c:ext xmlns:c16="http://schemas.microsoft.com/office/drawing/2014/chart" uri="{C3380CC4-5D6E-409C-BE32-E72D297353CC}">
              <c16:uniqueId val="{00000000-67E5-4569-BC94-9F9B6AD60835}"/>
            </c:ext>
          </c:extLst>
        </c:ser>
        <c:dLbls>
          <c:showLegendKey val="0"/>
          <c:showVal val="0"/>
          <c:showCatName val="0"/>
          <c:showSerName val="0"/>
          <c:showPercent val="0"/>
          <c:showBubbleSize val="0"/>
        </c:dLbls>
        <c:axId val="826307920"/>
        <c:axId val="728946128"/>
      </c:scatterChart>
      <c:scatterChart>
        <c:scatterStyle val="lineMarker"/>
        <c:varyColors val="0"/>
        <c:ser>
          <c:idx val="0"/>
          <c:order val="1"/>
          <c:tx>
            <c:v>experiment</c:v>
          </c:tx>
          <c:spPr>
            <a:ln w="25400">
              <a:noFill/>
            </a:ln>
            <a:effectLst/>
          </c:spPr>
          <c:marker>
            <c:symbol val="circle"/>
            <c:size val="5"/>
            <c:spPr>
              <a:solidFill>
                <a:schemeClr val="tx1"/>
              </a:solidFill>
              <a:ln w="9525">
                <a:noFill/>
              </a:ln>
              <a:effectLst/>
            </c:spPr>
          </c:marker>
          <c:xVal>
            <c:numRef>
              <c:f>'drag polar'!$K$2:$K$12</c:f>
              <c:numCache>
                <c:formatCode>General</c:formatCode>
                <c:ptCount val="11"/>
                <c:pt idx="0">
                  <c:v>0.03</c:v>
                </c:pt>
                <c:pt idx="1">
                  <c:v>3.4000000000000002E-2</c:v>
                </c:pt>
                <c:pt idx="2">
                  <c:v>0.1</c:v>
                </c:pt>
                <c:pt idx="3">
                  <c:v>0.161</c:v>
                </c:pt>
                <c:pt idx="4">
                  <c:v>0.28899999999999998</c:v>
                </c:pt>
                <c:pt idx="5">
                  <c:v>0.377</c:v>
                </c:pt>
                <c:pt idx="6">
                  <c:v>0.5</c:v>
                </c:pt>
                <c:pt idx="7">
                  <c:v>0.69799999999999995</c:v>
                </c:pt>
                <c:pt idx="8">
                  <c:v>0.82</c:v>
                </c:pt>
                <c:pt idx="9">
                  <c:v>0.98899999999999999</c:v>
                </c:pt>
                <c:pt idx="10">
                  <c:v>1.01</c:v>
                </c:pt>
              </c:numCache>
            </c:numRef>
          </c:xVal>
          <c:yVal>
            <c:numRef>
              <c:f>'drag polar'!$L$2:$L$12</c:f>
              <c:numCache>
                <c:formatCode>General</c:formatCode>
                <c:ptCount val="11"/>
                <c:pt idx="0">
                  <c:v>-0.04</c:v>
                </c:pt>
                <c:pt idx="1">
                  <c:v>0.25900000000000001</c:v>
                </c:pt>
                <c:pt idx="2">
                  <c:v>0.47</c:v>
                </c:pt>
                <c:pt idx="3">
                  <c:v>0.55000000000000004</c:v>
                </c:pt>
                <c:pt idx="4">
                  <c:v>0.71</c:v>
                </c:pt>
                <c:pt idx="5">
                  <c:v>0.75900000000000001</c:v>
                </c:pt>
                <c:pt idx="6">
                  <c:v>0.85899999999999999</c:v>
                </c:pt>
                <c:pt idx="7">
                  <c:v>0.97799999999999998</c:v>
                </c:pt>
                <c:pt idx="8">
                  <c:v>0.98299999999999998</c:v>
                </c:pt>
                <c:pt idx="9">
                  <c:v>1.01</c:v>
                </c:pt>
                <c:pt idx="10">
                  <c:v>0.84</c:v>
                </c:pt>
              </c:numCache>
            </c:numRef>
          </c:yVal>
          <c:smooth val="0"/>
          <c:extLst>
            <c:ext xmlns:c16="http://schemas.microsoft.com/office/drawing/2014/chart" uri="{C3380CC4-5D6E-409C-BE32-E72D297353CC}">
              <c16:uniqueId val="{00000001-67E5-4569-BC94-9F9B6AD60835}"/>
            </c:ext>
          </c:extLst>
        </c:ser>
        <c:dLbls>
          <c:showLegendKey val="0"/>
          <c:showVal val="0"/>
          <c:showCatName val="0"/>
          <c:showSerName val="0"/>
          <c:showPercent val="0"/>
          <c:showBubbleSize val="0"/>
        </c:dLbls>
        <c:axId val="826307920"/>
        <c:axId val="728946128"/>
      </c:scatterChart>
      <c:valAx>
        <c:axId val="826307920"/>
        <c:scaling>
          <c:orientation val="minMax"/>
        </c:scaling>
        <c:delete val="0"/>
        <c:axPos val="b"/>
        <c:majorGridlines>
          <c:spPr>
            <a:ln>
              <a:solidFill>
                <a:schemeClr val="bg1">
                  <a:lumMod val="65000"/>
                </a:schemeClr>
              </a:solidFill>
            </a:ln>
          </c:spPr>
        </c:majorGridlines>
        <c:minorGridlines>
          <c:spPr>
            <a:ln w="3175">
              <a:prstDash val="sysDot"/>
            </a:ln>
          </c:spPr>
        </c:minorGridlines>
        <c:title>
          <c:tx>
            <c:rich>
              <a:bodyPr/>
              <a:lstStyle/>
              <a:p>
                <a:pPr>
                  <a:defRPr sz="1200"/>
                </a:pPr>
                <a:r>
                  <a:rPr lang="en-IN" sz="1200" b="1" i="1" u="none" strike="noStrike" baseline="0">
                    <a:effectLst/>
                  </a:rPr>
                  <a:t>C</a:t>
                </a:r>
                <a:r>
                  <a:rPr lang="en-IN" sz="1200" b="1" i="1" u="none" strike="noStrike" baseline="-25000">
                    <a:effectLst/>
                  </a:rPr>
                  <a:t>D</a:t>
                </a:r>
                <a:endParaRPr lang="en-IN" sz="1200"/>
              </a:p>
            </c:rich>
          </c:tx>
          <c:layout>
            <c:manualLayout>
              <c:xMode val="edge"/>
              <c:yMode val="edge"/>
              <c:x val="0.44703426732732254"/>
              <c:y val="0.92718091376302514"/>
            </c:manualLayout>
          </c:layout>
          <c:overlay val="0"/>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728946128"/>
        <c:crossesAt val="-0.2"/>
        <c:crossBetween val="midCat"/>
      </c:valAx>
      <c:valAx>
        <c:axId val="728946128"/>
        <c:scaling>
          <c:orientation val="minMax"/>
        </c:scaling>
        <c:delete val="0"/>
        <c:axPos val="l"/>
        <c:majorGridlines>
          <c:spPr>
            <a:ln>
              <a:solidFill>
                <a:schemeClr val="bg1">
                  <a:lumMod val="65000"/>
                </a:schemeClr>
              </a:solidFill>
            </a:ln>
          </c:spPr>
        </c:majorGridlines>
        <c:minorGridlines>
          <c:spPr>
            <a:ln w="3175">
              <a:prstDash val="sysDot"/>
            </a:ln>
          </c:spPr>
        </c:minorGridlines>
        <c:title>
          <c:tx>
            <c:rich>
              <a:bodyPr/>
              <a:lstStyle/>
              <a:p>
                <a:pPr>
                  <a:defRPr sz="1200"/>
                </a:pPr>
                <a:r>
                  <a:rPr lang="en-IN" sz="1200" b="1" i="0" u="none" strike="noStrike" baseline="0">
                    <a:effectLst/>
                  </a:rPr>
                  <a:t>C</a:t>
                </a:r>
                <a:r>
                  <a:rPr lang="en-IN" sz="1200" b="1" i="0" u="none" strike="noStrike" baseline="-25000">
                    <a:effectLst/>
                  </a:rPr>
                  <a:t>L</a:t>
                </a:r>
                <a:endParaRPr lang="en-IN" sz="1200"/>
              </a:p>
            </c:rich>
          </c:tx>
          <c:overlay val="0"/>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826307920"/>
        <c:crosses val="autoZero"/>
        <c:crossBetween val="midCat"/>
      </c:valAx>
      <c:spPr>
        <a:ln>
          <a:solidFill>
            <a:schemeClr val="tx1"/>
          </a:solidFill>
        </a:ln>
      </c:spPr>
    </c:plotArea>
    <c:legend>
      <c:legendPos val="r"/>
      <c:layout>
        <c:manualLayout>
          <c:xMode val="edge"/>
          <c:yMode val="edge"/>
          <c:x val="0.65776675665888973"/>
          <c:y val="0.55101136310057042"/>
          <c:w val="0.20186200188663567"/>
          <c:h val="0.16047306960881386"/>
        </c:manualLayout>
      </c:layout>
      <c:overlay val="0"/>
      <c:spPr>
        <a:solidFill>
          <a:schemeClr val="bg1"/>
        </a:solidFill>
        <a:ln>
          <a:noFill/>
        </a:ln>
      </c:spPr>
    </c:legend>
    <c:plotVisOnly val="1"/>
    <c:dispBlanksAs val="gap"/>
    <c:showDLblsOverMax val="0"/>
    <c:extLst/>
  </c:chart>
  <c:spPr>
    <a:ln>
      <a:noFill/>
    </a:ln>
  </c:spPr>
  <c:txPr>
    <a:bodyPr/>
    <a:lstStyle/>
    <a:p>
      <a:pPr>
        <a:defRPr/>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b="0" i="0" u="none" strike="noStrike" kern="1200" spc="0" baseline="0">
                <a:solidFill>
                  <a:sysClr val="windowText" lastClr="000000">
                    <a:lumMod val="65000"/>
                    <a:lumOff val="35000"/>
                  </a:sysClr>
                </a:solidFill>
                <a:latin typeface="+mn-lt"/>
                <a:ea typeface="+mn-ea"/>
                <a:cs typeface="+mn-cs"/>
              </a:rPr>
              <a:t>Cp</a:t>
            </a:r>
            <a:r>
              <a:rPr lang="en-IN" baseline="0"/>
              <a:t> vs x/c</a:t>
            </a:r>
            <a:endParaRPr lang="en-IN"/>
          </a:p>
        </c:rich>
      </c:tx>
      <c:overlay val="0"/>
      <c:spPr>
        <a:noFill/>
        <a:ln>
          <a:noFill/>
        </a:ln>
        <a:effectLst/>
      </c:spPr>
    </c:title>
    <c:autoTitleDeleted val="0"/>
    <c:plotArea>
      <c:layout>
        <c:manualLayout>
          <c:layoutTarget val="inner"/>
          <c:xMode val="edge"/>
          <c:yMode val="edge"/>
          <c:x val="0.18131900802119361"/>
          <c:y val="0.15502612330198537"/>
          <c:w val="0.63466274192361471"/>
          <c:h val="0.73544393157751831"/>
        </c:manualLayout>
      </c:layout>
      <c:scatterChart>
        <c:scatterStyle val="lineMarker"/>
        <c:varyColors val="0"/>
        <c:ser>
          <c:idx val="1"/>
          <c:order val="0"/>
          <c:tx>
            <c:v>Experimental</c:v>
          </c:tx>
          <c:spPr>
            <a:ln>
              <a:noFill/>
            </a:ln>
          </c:spPr>
          <c:xVal>
            <c:numRef>
              <c:f>Sheet1!$B$2:$B$98</c:f>
              <c:numCache>
                <c:formatCode>0.00E+00</c:formatCode>
                <c:ptCount val="97"/>
                <c:pt idx="0">
                  <c:v>2.473774273E-3</c:v>
                </c:pt>
                <c:pt idx="1">
                  <c:v>2.3575254819999999E-3</c:v>
                </c:pt>
                <c:pt idx="2">
                  <c:v>3.8129603450000001E-3</c:v>
                </c:pt>
                <c:pt idx="3">
                  <c:v>7.0214269769999999E-3</c:v>
                </c:pt>
                <c:pt idx="4">
                  <c:v>6.5378320069999999E-3</c:v>
                </c:pt>
                <c:pt idx="5">
                  <c:v>6.0542370360000004E-3</c:v>
                </c:pt>
                <c:pt idx="6">
                  <c:v>7.7328695780000001E-3</c:v>
                </c:pt>
                <c:pt idx="7">
                  <c:v>7.4352726730000001E-3</c:v>
                </c:pt>
                <c:pt idx="8">
                  <c:v>7.2306748010000001E-3</c:v>
                </c:pt>
                <c:pt idx="9">
                  <c:v>9.0953054090000002E-3</c:v>
                </c:pt>
                <c:pt idx="10">
                  <c:v>1.0885536790000001E-2</c:v>
                </c:pt>
                <c:pt idx="11">
                  <c:v>1.675842571E-2</c:v>
                </c:pt>
                <c:pt idx="12">
                  <c:v>1.642362919E-2</c:v>
                </c:pt>
                <c:pt idx="13">
                  <c:v>2.8727401239999999E-2</c:v>
                </c:pt>
                <c:pt idx="14">
                  <c:v>3.7097314190000001E-2</c:v>
                </c:pt>
                <c:pt idx="15">
                  <c:v>4.9456885649999997E-2</c:v>
                </c:pt>
                <c:pt idx="16">
                  <c:v>6.3792686560000006E-2</c:v>
                </c:pt>
                <c:pt idx="17">
                  <c:v>7.6077858789999994E-2</c:v>
                </c:pt>
                <c:pt idx="18">
                  <c:v>9.8411576520000002E-2</c:v>
                </c:pt>
                <c:pt idx="19">
                  <c:v>0.14732906779999999</c:v>
                </c:pt>
                <c:pt idx="20">
                  <c:v>0.20029201699999999</c:v>
                </c:pt>
                <c:pt idx="21">
                  <c:v>0.22059370580000001</c:v>
                </c:pt>
                <c:pt idx="22">
                  <c:v>0.24896771070000001</c:v>
                </c:pt>
                <c:pt idx="23">
                  <c:v>0.27948534339999997</c:v>
                </c:pt>
                <c:pt idx="24">
                  <c:v>0.2999172309</c:v>
                </c:pt>
                <c:pt idx="25">
                  <c:v>0.32433877690000001</c:v>
                </c:pt>
                <c:pt idx="26">
                  <c:v>0.34874172310000001</c:v>
                </c:pt>
                <c:pt idx="27">
                  <c:v>0.37517669819999999</c:v>
                </c:pt>
                <c:pt idx="28">
                  <c:v>0.40366230190000002</c:v>
                </c:pt>
                <c:pt idx="29">
                  <c:v>0.42607041890000003</c:v>
                </c:pt>
                <c:pt idx="30">
                  <c:v>0.45049196489999999</c:v>
                </c:pt>
                <c:pt idx="31">
                  <c:v>0.47489491109999998</c:v>
                </c:pt>
                <c:pt idx="32">
                  <c:v>0.5013670858</c:v>
                </c:pt>
                <c:pt idx="33">
                  <c:v>0.52584443120000002</c:v>
                </c:pt>
                <c:pt idx="34">
                  <c:v>0.55034037650000001</c:v>
                </c:pt>
                <c:pt idx="35">
                  <c:v>0.57890037940000005</c:v>
                </c:pt>
                <c:pt idx="36">
                  <c:v>0.60140149539999999</c:v>
                </c:pt>
                <c:pt idx="37">
                  <c:v>0.62185198269999997</c:v>
                </c:pt>
                <c:pt idx="38">
                  <c:v>0.65253701360000005</c:v>
                </c:pt>
                <c:pt idx="39">
                  <c:v>0.67913938699999998</c:v>
                </c:pt>
                <c:pt idx="40">
                  <c:v>0.7036725318</c:v>
                </c:pt>
                <c:pt idx="41">
                  <c:v>0.75076259209999996</c:v>
                </c:pt>
                <c:pt idx="42">
                  <c:v>0.77734636560000003</c:v>
                </c:pt>
                <c:pt idx="43">
                  <c:v>0.80394873889999996</c:v>
                </c:pt>
                <c:pt idx="44">
                  <c:v>0.8264498549</c:v>
                </c:pt>
                <c:pt idx="45">
                  <c:v>0.85100159959999999</c:v>
                </c:pt>
                <c:pt idx="46">
                  <c:v>0.87965460159999997</c:v>
                </c:pt>
                <c:pt idx="47">
                  <c:v>0.9001422885</c:v>
                </c:pt>
                <c:pt idx="48">
                  <c:v>0.92680046130000004</c:v>
                </c:pt>
                <c:pt idx="49">
                  <c:v>0.94935737669999998</c:v>
                </c:pt>
                <c:pt idx="50">
                  <c:v>0.97594115020000005</c:v>
                </c:pt>
                <c:pt idx="51">
                  <c:v>0.99437820850000003</c:v>
                </c:pt>
                <c:pt idx="52">
                  <c:v>2.0134290599999999E-3</c:v>
                </c:pt>
                <c:pt idx="53">
                  <c:v>7.8863179820000007E-3</c:v>
                </c:pt>
                <c:pt idx="54">
                  <c:v>5.6124916299999999E-3</c:v>
                </c:pt>
                <c:pt idx="55">
                  <c:v>7.2353247529999996E-3</c:v>
                </c:pt>
                <c:pt idx="56">
                  <c:v>1.1113384420000001E-2</c:v>
                </c:pt>
                <c:pt idx="57">
                  <c:v>8.8953574879999994E-3</c:v>
                </c:pt>
                <c:pt idx="58">
                  <c:v>1.4749646599999999E-2</c:v>
                </c:pt>
                <c:pt idx="59">
                  <c:v>1.4470649509999999E-2</c:v>
                </c:pt>
                <c:pt idx="60">
                  <c:v>1.8255710139999999E-2</c:v>
                </c:pt>
                <c:pt idx="61">
                  <c:v>2.806245815E-2</c:v>
                </c:pt>
                <c:pt idx="62">
                  <c:v>3.5762778070000001E-2</c:v>
                </c:pt>
                <c:pt idx="63">
                  <c:v>5.166561268E-2</c:v>
                </c:pt>
                <c:pt idx="64">
                  <c:v>6.1602559330000001E-2</c:v>
                </c:pt>
                <c:pt idx="65">
                  <c:v>7.564076334E-2</c:v>
                </c:pt>
                <c:pt idx="66">
                  <c:v>9.9746112639999995E-2</c:v>
                </c:pt>
                <c:pt idx="67">
                  <c:v>0.1501562384</c:v>
                </c:pt>
                <c:pt idx="68">
                  <c:v>0.2007151626</c:v>
                </c:pt>
                <c:pt idx="69">
                  <c:v>0.2492048583</c:v>
                </c:pt>
                <c:pt idx="70">
                  <c:v>0.29976378250000002</c:v>
                </c:pt>
                <c:pt idx="71">
                  <c:v>0.32403652999999999</c:v>
                </c:pt>
                <c:pt idx="72">
                  <c:v>0.35237333529999998</c:v>
                </c:pt>
                <c:pt idx="73">
                  <c:v>0.37875251100000001</c:v>
                </c:pt>
                <c:pt idx="74">
                  <c:v>0.40313685739999999</c:v>
                </c:pt>
                <c:pt idx="75">
                  <c:v>0.42558217390000003</c:v>
                </c:pt>
                <c:pt idx="76">
                  <c:v>0.45419797629999997</c:v>
                </c:pt>
                <c:pt idx="77">
                  <c:v>0.47869392160000002</c:v>
                </c:pt>
                <c:pt idx="78">
                  <c:v>0.50328286590000004</c:v>
                </c:pt>
                <c:pt idx="79">
                  <c:v>0.52777881110000002</c:v>
                </c:pt>
                <c:pt idx="80">
                  <c:v>0.55236775540000005</c:v>
                </c:pt>
                <c:pt idx="81">
                  <c:v>0.57891432929999997</c:v>
                </c:pt>
                <c:pt idx="82">
                  <c:v>0.60143404509999998</c:v>
                </c:pt>
                <c:pt idx="83">
                  <c:v>0.6218659326</c:v>
                </c:pt>
                <c:pt idx="84">
                  <c:v>0.65253236370000001</c:v>
                </c:pt>
                <c:pt idx="85">
                  <c:v>0.67911613719999997</c:v>
                </c:pt>
                <c:pt idx="86">
                  <c:v>0.70158005359999998</c:v>
                </c:pt>
                <c:pt idx="87">
                  <c:v>0.75055334419999997</c:v>
                </c:pt>
                <c:pt idx="88">
                  <c:v>0.77504928949999996</c:v>
                </c:pt>
                <c:pt idx="89">
                  <c:v>0.85252678370000001</c:v>
                </c:pt>
                <c:pt idx="90">
                  <c:v>0.87491630090000005</c:v>
                </c:pt>
                <c:pt idx="91">
                  <c:v>0.90144427500000002</c:v>
                </c:pt>
                <c:pt idx="92">
                  <c:v>0.9258286214</c:v>
                </c:pt>
                <c:pt idx="93">
                  <c:v>0.95222639679999999</c:v>
                </c:pt>
                <c:pt idx="94">
                  <c:v>0.97450431520000003</c:v>
                </c:pt>
                <c:pt idx="95">
                  <c:v>0.98662208910000004</c:v>
                </c:pt>
                <c:pt idx="96">
                  <c:v>0.99260657689999998</c:v>
                </c:pt>
              </c:numCache>
            </c:numRef>
          </c:xVal>
          <c:yVal>
            <c:numRef>
              <c:f>Sheet1!$C$2:$C$98</c:f>
              <c:numCache>
                <c:formatCode>0.00E+00</c:formatCode>
                <c:ptCount val="97"/>
                <c:pt idx="0">
                  <c:v>-0.46538297000000001</c:v>
                </c:pt>
                <c:pt idx="1">
                  <c:v>-0.1149451771</c:v>
                </c:pt>
                <c:pt idx="2">
                  <c:v>4.4763224460000001E-2</c:v>
                </c:pt>
                <c:pt idx="3">
                  <c:v>0.28182008409999998</c:v>
                </c:pt>
                <c:pt idx="4">
                  <c:v>0.41565499220000002</c:v>
                </c:pt>
                <c:pt idx="5">
                  <c:v>0.5494899003</c:v>
                </c:pt>
                <c:pt idx="6">
                  <c:v>0.64742834419999995</c:v>
                </c:pt>
                <c:pt idx="7">
                  <c:v>0.72978828770000004</c:v>
                </c:pt>
                <c:pt idx="8">
                  <c:v>0.78641074879999995</c:v>
                </c:pt>
                <c:pt idx="9">
                  <c:v>0.8328742281</c:v>
                </c:pt>
                <c:pt idx="10">
                  <c:v>0.8999276933</c:v>
                </c:pt>
                <c:pt idx="11">
                  <c:v>0.96210568409999997</c:v>
                </c:pt>
                <c:pt idx="12" formatCode="General">
                  <c:v>1.0547606199999999</c:v>
                </c:pt>
                <c:pt idx="13" formatCode="General">
                  <c:v>1.024691708</c:v>
                </c:pt>
                <c:pt idx="14">
                  <c:v>0.95831829850000005</c:v>
                </c:pt>
                <c:pt idx="15">
                  <c:v>0.91280689680000004</c:v>
                </c:pt>
                <c:pt idx="16">
                  <c:v>0.88287399560000002</c:v>
                </c:pt>
                <c:pt idx="17">
                  <c:v>0.85795257979999995</c:v>
                </c:pt>
                <c:pt idx="18">
                  <c:v>0.8645961982</c:v>
                </c:pt>
                <c:pt idx="19">
                  <c:v>0.82668049249999997</c:v>
                </c:pt>
                <c:pt idx="20">
                  <c:v>0.79418430549999997</c:v>
                </c:pt>
                <c:pt idx="21">
                  <c:v>0.80069191279999996</c:v>
                </c:pt>
                <c:pt idx="22">
                  <c:v>0.82318605389999999</c:v>
                </c:pt>
                <c:pt idx="23">
                  <c:v>0.8149312272</c:v>
                </c:pt>
                <c:pt idx="24">
                  <c:v>0.78540635930000002</c:v>
                </c:pt>
                <c:pt idx="25">
                  <c:v>0.77674349939999998</c:v>
                </c:pt>
                <c:pt idx="26">
                  <c:v>0.77322813589999995</c:v>
                </c:pt>
                <c:pt idx="27">
                  <c:v>0.76984878359999998</c:v>
                </c:pt>
                <c:pt idx="28">
                  <c:v>0.76145794580000004</c:v>
                </c:pt>
                <c:pt idx="29">
                  <c:v>0.74751157840000004</c:v>
                </c:pt>
                <c:pt idx="30">
                  <c:v>0.7388487185</c:v>
                </c:pt>
                <c:pt idx="31">
                  <c:v>0.73533335499999997</c:v>
                </c:pt>
                <c:pt idx="32">
                  <c:v>0.72165900969999996</c:v>
                </c:pt>
                <c:pt idx="33">
                  <c:v>0.6975536604</c:v>
                </c:pt>
                <c:pt idx="34">
                  <c:v>0.66830081470000002</c:v>
                </c:pt>
                <c:pt idx="35">
                  <c:v>0.63931999110000004</c:v>
                </c:pt>
                <c:pt idx="36">
                  <c:v>0.59963614129999998</c:v>
                </c:pt>
                <c:pt idx="37">
                  <c:v>0.56496377689999999</c:v>
                </c:pt>
                <c:pt idx="38">
                  <c:v>0.510381482</c:v>
                </c:pt>
                <c:pt idx="39">
                  <c:v>0.46067466150000003</c:v>
                </c:pt>
                <c:pt idx="40">
                  <c:v>0.42112682280000002</c:v>
                </c:pt>
                <c:pt idx="41">
                  <c:v>0.32645264489999998</c:v>
                </c:pt>
                <c:pt idx="42">
                  <c:v>0.28189332080000001</c:v>
                </c:pt>
                <c:pt idx="43">
                  <c:v>0.23218650029999999</c:v>
                </c:pt>
                <c:pt idx="44">
                  <c:v>0.19250265050000001</c:v>
                </c:pt>
                <c:pt idx="45">
                  <c:v>0.14780731529999999</c:v>
                </c:pt>
                <c:pt idx="46">
                  <c:v>9.3089009380000004E-2</c:v>
                </c:pt>
                <c:pt idx="47">
                  <c:v>4.8121652030000003E-2</c:v>
                </c:pt>
                <c:pt idx="48">
                  <c:v>-1.7027657910000001E-2</c:v>
                </c:pt>
                <c:pt idx="49">
                  <c:v>-7.2153997100000006E-2</c:v>
                </c:pt>
                <c:pt idx="50">
                  <c:v>-0.1167133212</c:v>
                </c:pt>
                <c:pt idx="51">
                  <c:v>-0.15666919309999999</c:v>
                </c:pt>
                <c:pt idx="52" formatCode="General">
                  <c:v>-1.1447164919999999</c:v>
                </c:pt>
                <c:pt idx="53" formatCode="General">
                  <c:v>-1.082538502</c:v>
                </c:pt>
                <c:pt idx="54" formatCode="General">
                  <c:v>-1.015757059</c:v>
                </c:pt>
                <c:pt idx="55">
                  <c:v>-0.9023761253</c:v>
                </c:pt>
                <c:pt idx="56">
                  <c:v>-0.85062913849999999</c:v>
                </c:pt>
                <c:pt idx="57">
                  <c:v>-0.79929018490000003</c:v>
                </c:pt>
                <c:pt idx="58">
                  <c:v>-0.73196469760000005</c:v>
                </c:pt>
                <c:pt idx="59">
                  <c:v>-0.65475225059999997</c:v>
                </c:pt>
                <c:pt idx="60">
                  <c:v>-0.57726778140000001</c:v>
                </c:pt>
                <c:pt idx="61">
                  <c:v>-0.47878529310000001</c:v>
                </c:pt>
                <c:pt idx="62">
                  <c:v>-0.35984883010000002</c:v>
                </c:pt>
                <c:pt idx="63">
                  <c:v>-0.26095830850000001</c:v>
                </c:pt>
                <c:pt idx="64">
                  <c:v>-0.19850829549999999</c:v>
                </c:pt>
                <c:pt idx="65">
                  <c:v>-0.14608125329999999</c:v>
                </c:pt>
                <c:pt idx="66">
                  <c:v>-6.7236673240000003E-2</c:v>
                </c:pt>
                <c:pt idx="67">
                  <c:v>4.4261029690000002E-2</c:v>
                </c:pt>
                <c:pt idx="68">
                  <c:v>0.11457876090000001</c:v>
                </c:pt>
                <c:pt idx="69">
                  <c:v>0.1950554739</c:v>
                </c:pt>
                <c:pt idx="70">
                  <c:v>0.26537320510000001</c:v>
                </c:pt>
                <c:pt idx="71">
                  <c:v>0.29789031690000001</c:v>
                </c:pt>
                <c:pt idx="72">
                  <c:v>0.3306794509</c:v>
                </c:pt>
                <c:pt idx="73">
                  <c:v>0.34274258800000001</c:v>
                </c:pt>
                <c:pt idx="74">
                  <c:v>0.34437472099999999</c:v>
                </c:pt>
                <c:pt idx="75">
                  <c:v>0.32013336060000003</c:v>
                </c:pt>
                <c:pt idx="76">
                  <c:v>0.27571004760000001</c:v>
                </c:pt>
                <c:pt idx="77">
                  <c:v>0.2464572018</c:v>
                </c:pt>
                <c:pt idx="78">
                  <c:v>0.19146687370000001</c:v>
                </c:pt>
                <c:pt idx="79">
                  <c:v>0.16221402800000001</c:v>
                </c:pt>
                <c:pt idx="80">
                  <c:v>0.1072236999</c:v>
                </c:pt>
                <c:pt idx="81">
                  <c:v>7.2959368720000001E-2</c:v>
                </c:pt>
                <c:pt idx="82">
                  <c:v>2.812802247E-2</c:v>
                </c:pt>
                <c:pt idx="83">
                  <c:v>-1.3968454709999999E-3</c:v>
                </c:pt>
                <c:pt idx="84">
                  <c:v>-5.0831643849999997E-2</c:v>
                </c:pt>
                <c:pt idx="85">
                  <c:v>-9.5390967930000001E-2</c:v>
                </c:pt>
                <c:pt idx="86">
                  <c:v>-0.12477982479999999</c:v>
                </c:pt>
                <c:pt idx="87">
                  <c:v>-0.1781380199</c:v>
                </c:pt>
                <c:pt idx="88">
                  <c:v>-0.2073908656</c:v>
                </c:pt>
                <c:pt idx="89">
                  <c:v>-0.27428739489999998</c:v>
                </c:pt>
                <c:pt idx="90">
                  <c:v>-0.28308626590000002</c:v>
                </c:pt>
                <c:pt idx="91">
                  <c:v>-0.31220310060000001</c:v>
                </c:pt>
                <c:pt idx="92">
                  <c:v>-0.31057096760000003</c:v>
                </c:pt>
                <c:pt idx="93">
                  <c:v>-0.30365532699999997</c:v>
                </c:pt>
                <c:pt idx="94">
                  <c:v>-0.2815692192</c:v>
                </c:pt>
                <c:pt idx="95">
                  <c:v>-0.26016316680000001</c:v>
                </c:pt>
                <c:pt idx="96">
                  <c:v>-0.22887015469999999</c:v>
                </c:pt>
              </c:numCache>
            </c:numRef>
          </c:yVal>
          <c:smooth val="0"/>
          <c:extLst>
            <c:ext xmlns:c16="http://schemas.microsoft.com/office/drawing/2014/chart" uri="{C3380CC4-5D6E-409C-BE32-E72D297353CC}">
              <c16:uniqueId val="{00000000-2848-4135-BC18-E388DD6B2ED9}"/>
            </c:ext>
          </c:extLst>
        </c:ser>
        <c:ser>
          <c:idx val="2"/>
          <c:order val="1"/>
          <c:tx>
            <c:v>y+=1</c:v>
          </c:tx>
          <c:spPr>
            <a:ln w="19050" cap="rnd">
              <a:noFill/>
              <a:round/>
            </a:ln>
            <a:effectLst/>
          </c:spPr>
          <c:marker>
            <c:symbol val="triangle"/>
            <c:size val="5"/>
            <c:spPr>
              <a:solidFill>
                <a:schemeClr val="tx1"/>
              </a:solidFill>
            </c:spPr>
          </c:marker>
          <c:xVal>
            <c:numRef>
              <c:f>Sheet1!$J$2:$J$352</c:f>
              <c:numCache>
                <c:formatCode>General</c:formatCode>
                <c:ptCount val="351"/>
                <c:pt idx="0">
                  <c:v>4.0399699999999997E-2</c:v>
                </c:pt>
                <c:pt idx="1">
                  <c:v>3.7758E-2</c:v>
                </c:pt>
                <c:pt idx="2">
                  <c:v>3.5786199999999997E-2</c:v>
                </c:pt>
                <c:pt idx="3">
                  <c:v>3.16146E-2</c:v>
                </c:pt>
                <c:pt idx="4">
                  <c:v>2.7846800000000001E-2</c:v>
                </c:pt>
                <c:pt idx="5">
                  <c:v>2.44499E-2</c:v>
                </c:pt>
                <c:pt idx="6">
                  <c:v>2.13863E-2</c:v>
                </c:pt>
                <c:pt idx="7">
                  <c:v>1.8624100000000001E-2</c:v>
                </c:pt>
                <c:pt idx="8">
                  <c:v>1.6140999999999999E-2</c:v>
                </c:pt>
                <c:pt idx="9">
                  <c:v>1.39165E-2</c:v>
                </c:pt>
                <c:pt idx="10">
                  <c:v>1.19296E-2</c:v>
                </c:pt>
                <c:pt idx="11">
                  <c:v>1.0160499999999999E-2</c:v>
                </c:pt>
                <c:pt idx="12">
                  <c:v>8.5917400000000005E-3</c:v>
                </c:pt>
                <c:pt idx="13">
                  <c:v>7.2064E-3</c:v>
                </c:pt>
                <c:pt idx="14">
                  <c:v>5.9869700000000003E-3</c:v>
                </c:pt>
                <c:pt idx="15">
                  <c:v>4.9155199999999996E-3</c:v>
                </c:pt>
                <c:pt idx="16">
                  <c:v>3.9745800000000001E-3</c:v>
                </c:pt>
                <c:pt idx="17">
                  <c:v>3.1547400000000001E-3</c:v>
                </c:pt>
                <c:pt idx="18">
                  <c:v>2.4521299999999998E-3</c:v>
                </c:pt>
                <c:pt idx="19">
                  <c:v>1.87061E-3</c:v>
                </c:pt>
                <c:pt idx="20">
                  <c:v>1.41135E-3</c:v>
                </c:pt>
                <c:pt idx="21">
                  <c:v>1.06072E-3</c:v>
                </c:pt>
                <c:pt idx="22">
                  <c:v>8.0143200000000003E-4</c:v>
                </c:pt>
                <c:pt idx="23">
                  <c:v>6.0716399999999999E-4</c:v>
                </c:pt>
                <c:pt idx="24">
                  <c:v>4.47532E-4</c:v>
                </c:pt>
                <c:pt idx="25">
                  <c:v>3.0404299999999999E-4</c:v>
                </c:pt>
                <c:pt idx="26">
                  <c:v>1.81046E-4</c:v>
                </c:pt>
                <c:pt idx="27">
                  <c:v>8.1783100000000006E-5</c:v>
                </c:pt>
                <c:pt idx="28">
                  <c:v>2.0184199999999999E-5</c:v>
                </c:pt>
                <c:pt idx="29">
                  <c:v>2.0182499999999999E-5</c:v>
                </c:pt>
                <c:pt idx="30">
                  <c:v>8.8045699999999996E-5</c:v>
                </c:pt>
                <c:pt idx="31">
                  <c:v>2.25481E-4</c:v>
                </c:pt>
                <c:pt idx="32">
                  <c:v>4.3039599999999999E-4</c:v>
                </c:pt>
                <c:pt idx="33">
                  <c:v>6.9221699999999996E-4</c:v>
                </c:pt>
                <c:pt idx="34">
                  <c:v>1.0144799999999999E-3</c:v>
                </c:pt>
                <c:pt idx="35">
                  <c:v>1.46675E-3</c:v>
                </c:pt>
                <c:pt idx="36">
                  <c:v>2.1149599999999999E-3</c:v>
                </c:pt>
                <c:pt idx="37">
                  <c:v>2.9420900000000001E-3</c:v>
                </c:pt>
                <c:pt idx="38">
                  <c:v>3.9268100000000002E-3</c:v>
                </c:pt>
                <c:pt idx="39">
                  <c:v>5.0616599999999999E-3</c:v>
                </c:pt>
                <c:pt idx="40">
                  <c:v>6.3559300000000001E-3</c:v>
                </c:pt>
                <c:pt idx="41">
                  <c:v>7.8319700000000006E-3</c:v>
                </c:pt>
                <c:pt idx="42">
                  <c:v>9.5178599999999995E-3</c:v>
                </c:pt>
                <c:pt idx="43">
                  <c:v>1.14351E-2</c:v>
                </c:pt>
                <c:pt idx="44">
                  <c:v>1.36031E-2</c:v>
                </c:pt>
                <c:pt idx="45">
                  <c:v>1.6042899999999999E-2</c:v>
                </c:pt>
                <c:pt idx="46">
                  <c:v>1.87767E-2</c:v>
                </c:pt>
                <c:pt idx="47">
                  <c:v>2.18262E-2</c:v>
                </c:pt>
                <c:pt idx="48">
                  <c:v>2.5215600000000001E-2</c:v>
                </c:pt>
                <c:pt idx="49">
                  <c:v>2.8977699999999999E-2</c:v>
                </c:pt>
                <c:pt idx="50">
                  <c:v>3.3146299999999997E-2</c:v>
                </c:pt>
                <c:pt idx="51">
                  <c:v>1</c:v>
                </c:pt>
                <c:pt idx="52">
                  <c:v>4.26273E-2</c:v>
                </c:pt>
                <c:pt idx="53">
                  <c:v>4.7576500000000001E-2</c:v>
                </c:pt>
                <c:pt idx="54">
                  <c:v>5.2602799999999998E-2</c:v>
                </c:pt>
                <c:pt idx="55">
                  <c:v>5.7705199999999998E-2</c:v>
                </c:pt>
                <c:pt idx="56">
                  <c:v>6.2881999999999993E-2</c:v>
                </c:pt>
                <c:pt idx="57">
                  <c:v>6.8132200000000004E-2</c:v>
                </c:pt>
                <c:pt idx="58">
                  <c:v>7.3455500000000007E-2</c:v>
                </c:pt>
                <c:pt idx="59">
                  <c:v>7.8852199999999997E-2</c:v>
                </c:pt>
                <c:pt idx="60">
                  <c:v>8.4322800000000003E-2</c:v>
                </c:pt>
                <c:pt idx="61">
                  <c:v>8.9867199999999994E-2</c:v>
                </c:pt>
                <c:pt idx="62">
                  <c:v>9.5485600000000004E-2</c:v>
                </c:pt>
                <c:pt idx="63">
                  <c:v>0.10117900000000001</c:v>
                </c:pt>
                <c:pt idx="64">
                  <c:v>0.106947</c:v>
                </c:pt>
                <c:pt idx="65">
                  <c:v>0.112791</c:v>
                </c:pt>
                <c:pt idx="66">
                  <c:v>0.11871</c:v>
                </c:pt>
                <c:pt idx="67">
                  <c:v>0.124704</c:v>
                </c:pt>
                <c:pt idx="68">
                  <c:v>0.130776</c:v>
                </c:pt>
                <c:pt idx="69">
                  <c:v>0.13692499999999999</c:v>
                </c:pt>
                <c:pt idx="70">
                  <c:v>0.143153</c:v>
                </c:pt>
                <c:pt idx="71">
                  <c:v>0.14946100000000001</c:v>
                </c:pt>
                <c:pt idx="72">
                  <c:v>0.15584899999999999</c:v>
                </c:pt>
                <c:pt idx="73">
                  <c:v>0.16231799999999999</c:v>
                </c:pt>
                <c:pt idx="74">
                  <c:v>0.16886799999999999</c:v>
                </c:pt>
                <c:pt idx="75">
                  <c:v>0.17549899999999999</c:v>
                </c:pt>
                <c:pt idx="76">
                  <c:v>0.18221200000000001</c:v>
                </c:pt>
                <c:pt idx="77">
                  <c:v>0.18900800000000001</c:v>
                </c:pt>
                <c:pt idx="78">
                  <c:v>0.19588800000000001</c:v>
                </c:pt>
                <c:pt idx="79">
                  <c:v>0.202852</c:v>
                </c:pt>
                <c:pt idx="80">
                  <c:v>0.20990200000000001</c:v>
                </c:pt>
                <c:pt idx="81">
                  <c:v>0.21703900000000001</c:v>
                </c:pt>
                <c:pt idx="82">
                  <c:v>0.22426399999999999</c:v>
                </c:pt>
                <c:pt idx="83">
                  <c:v>0.231576</c:v>
                </c:pt>
                <c:pt idx="84">
                  <c:v>0.238979</c:v>
                </c:pt>
                <c:pt idx="85">
                  <c:v>0.246474</c:v>
                </c:pt>
                <c:pt idx="86">
                  <c:v>0.25406099999999998</c:v>
                </c:pt>
                <c:pt idx="87">
                  <c:v>0.26174199999999997</c:v>
                </c:pt>
                <c:pt idx="88">
                  <c:v>0.26951700000000001</c:v>
                </c:pt>
                <c:pt idx="89">
                  <c:v>0.27738800000000002</c:v>
                </c:pt>
                <c:pt idx="90">
                  <c:v>0.28535500000000003</c:v>
                </c:pt>
                <c:pt idx="91">
                  <c:v>0.29341899999999999</c:v>
                </c:pt>
                <c:pt idx="92">
                  <c:v>0.30158099999999999</c:v>
                </c:pt>
                <c:pt idx="93">
                  <c:v>0.30984299999999998</c:v>
                </c:pt>
                <c:pt idx="94">
                  <c:v>0.31820399999999999</c:v>
                </c:pt>
                <c:pt idx="95">
                  <c:v>0.32666699999999999</c:v>
                </c:pt>
                <c:pt idx="96">
                  <c:v>0.335233</c:v>
                </c:pt>
                <c:pt idx="97">
                  <c:v>0.34390300000000001</c:v>
                </c:pt>
                <c:pt idx="98">
                  <c:v>0.35267700000000002</c:v>
                </c:pt>
                <c:pt idx="99">
                  <c:v>0.36155799999999999</c:v>
                </c:pt>
                <c:pt idx="100">
                  <c:v>0.37054700000000002</c:v>
                </c:pt>
                <c:pt idx="101">
                  <c:v>0.37964399999999998</c:v>
                </c:pt>
                <c:pt idx="102">
                  <c:v>0.388851</c:v>
                </c:pt>
                <c:pt idx="103">
                  <c:v>0.39817000000000002</c:v>
                </c:pt>
                <c:pt idx="104">
                  <c:v>0.40760000000000002</c:v>
                </c:pt>
                <c:pt idx="105">
                  <c:v>0.41714400000000001</c:v>
                </c:pt>
                <c:pt idx="106">
                  <c:v>0.42680299999999999</c:v>
                </c:pt>
                <c:pt idx="107">
                  <c:v>0.43657800000000002</c:v>
                </c:pt>
                <c:pt idx="108">
                  <c:v>0.44646999999999998</c:v>
                </c:pt>
                <c:pt idx="109">
                  <c:v>0.45648100000000003</c:v>
                </c:pt>
                <c:pt idx="110">
                  <c:v>0.46661200000000003</c:v>
                </c:pt>
                <c:pt idx="111">
                  <c:v>0.47686400000000001</c:v>
                </c:pt>
                <c:pt idx="112">
                  <c:v>0.487238</c:v>
                </c:pt>
                <c:pt idx="113">
                  <c:v>0.49773499999999998</c:v>
                </c:pt>
                <c:pt idx="114">
                  <c:v>0.50835799999999998</c:v>
                </c:pt>
                <c:pt idx="115">
                  <c:v>0.51910599999999996</c:v>
                </c:pt>
                <c:pt idx="116">
                  <c:v>0.52998100000000004</c:v>
                </c:pt>
                <c:pt idx="117">
                  <c:v>0.54098500000000005</c:v>
                </c:pt>
                <c:pt idx="118">
                  <c:v>0.552118</c:v>
                </c:pt>
                <c:pt idx="119">
                  <c:v>0.56338100000000002</c:v>
                </c:pt>
                <c:pt idx="120">
                  <c:v>0.57477500000000004</c:v>
                </c:pt>
                <c:pt idx="121">
                  <c:v>0.58630300000000002</c:v>
                </c:pt>
                <c:pt idx="122">
                  <c:v>0.59796400000000005</c:v>
                </c:pt>
                <c:pt idx="123">
                  <c:v>0.60976200000000003</c:v>
                </c:pt>
                <c:pt idx="124">
                  <c:v>0.62169600000000003</c:v>
                </c:pt>
                <c:pt idx="125">
                  <c:v>0.63376699999999997</c:v>
                </c:pt>
                <c:pt idx="126">
                  <c:v>0.64598</c:v>
                </c:pt>
                <c:pt idx="127">
                  <c:v>0.65818699999999997</c:v>
                </c:pt>
                <c:pt idx="128">
                  <c:v>0.67000400000000004</c:v>
                </c:pt>
                <c:pt idx="129">
                  <c:v>0.68144899999999997</c:v>
                </c:pt>
                <c:pt idx="130">
                  <c:v>0.69254000000000004</c:v>
                </c:pt>
                <c:pt idx="131">
                  <c:v>0.70328500000000005</c:v>
                </c:pt>
                <c:pt idx="132">
                  <c:v>0.71369000000000005</c:v>
                </c:pt>
                <c:pt idx="133">
                  <c:v>0.72376799999999997</c:v>
                </c:pt>
                <c:pt idx="134">
                  <c:v>0.73353000000000002</c:v>
                </c:pt>
                <c:pt idx="135">
                  <c:v>0.74298900000000001</c:v>
                </c:pt>
                <c:pt idx="136">
                  <c:v>0.75215100000000001</c:v>
                </c:pt>
                <c:pt idx="137">
                  <c:v>0.76102499999999995</c:v>
                </c:pt>
                <c:pt idx="138">
                  <c:v>0.76961999999999997</c:v>
                </c:pt>
                <c:pt idx="139">
                  <c:v>0.77794600000000003</c:v>
                </c:pt>
                <c:pt idx="140">
                  <c:v>0.78600999999999999</c:v>
                </c:pt>
                <c:pt idx="141">
                  <c:v>0.79382200000000003</c:v>
                </c:pt>
                <c:pt idx="142">
                  <c:v>0.80138900000000002</c:v>
                </c:pt>
                <c:pt idx="143">
                  <c:v>0.80871999999999999</c:v>
                </c:pt>
                <c:pt idx="144">
                  <c:v>0.81582100000000002</c:v>
                </c:pt>
                <c:pt idx="145">
                  <c:v>0.82269899999999996</c:v>
                </c:pt>
                <c:pt idx="146">
                  <c:v>0.82936100000000001</c:v>
                </c:pt>
                <c:pt idx="147">
                  <c:v>0.835816</c:v>
                </c:pt>
                <c:pt idx="148">
                  <c:v>0.84206999999999999</c:v>
                </c:pt>
                <c:pt idx="149">
                  <c:v>0.84812799999999999</c:v>
                </c:pt>
                <c:pt idx="150">
                  <c:v>0.85399599999999998</c:v>
                </c:pt>
                <c:pt idx="151">
                  <c:v>0.85968199999999995</c:v>
                </c:pt>
                <c:pt idx="152">
                  <c:v>0.86519000000000001</c:v>
                </c:pt>
                <c:pt idx="153">
                  <c:v>0.87052499999999999</c:v>
                </c:pt>
                <c:pt idx="154">
                  <c:v>0.87569399999999997</c:v>
                </c:pt>
                <c:pt idx="155">
                  <c:v>0.88070199999999998</c:v>
                </c:pt>
                <c:pt idx="156">
                  <c:v>0.88555300000000003</c:v>
                </c:pt>
                <c:pt idx="157">
                  <c:v>0.89025200000000004</c:v>
                </c:pt>
                <c:pt idx="158">
                  <c:v>0.89480499999999996</c:v>
                </c:pt>
                <c:pt idx="159">
                  <c:v>0.89921600000000002</c:v>
                </c:pt>
                <c:pt idx="160">
                  <c:v>0.90349000000000002</c:v>
                </c:pt>
                <c:pt idx="161">
                  <c:v>0.90762900000000002</c:v>
                </c:pt>
                <c:pt idx="162">
                  <c:v>0.91164000000000001</c:v>
                </c:pt>
                <c:pt idx="163">
                  <c:v>0.91552500000000003</c:v>
                </c:pt>
                <c:pt idx="164">
                  <c:v>0.91929000000000005</c:v>
                </c:pt>
                <c:pt idx="165">
                  <c:v>0.92293800000000004</c:v>
                </c:pt>
                <c:pt idx="166">
                  <c:v>0.92647100000000004</c:v>
                </c:pt>
                <c:pt idx="167">
                  <c:v>0.92989299999999997</c:v>
                </c:pt>
                <c:pt idx="168">
                  <c:v>0.93320800000000004</c:v>
                </c:pt>
                <c:pt idx="169">
                  <c:v>0.93642000000000003</c:v>
                </c:pt>
                <c:pt idx="170">
                  <c:v>0.93953200000000003</c:v>
                </c:pt>
                <c:pt idx="171">
                  <c:v>0.94254700000000002</c:v>
                </c:pt>
                <c:pt idx="172">
                  <c:v>0.94546799999999998</c:v>
                </c:pt>
                <c:pt idx="173">
                  <c:v>0.94829799999999997</c:v>
                </c:pt>
                <c:pt idx="174">
                  <c:v>0.95104</c:v>
                </c:pt>
                <c:pt idx="175">
                  <c:v>0.95369599999999999</c:v>
                </c:pt>
                <c:pt idx="176">
                  <c:v>0.95626999999999995</c:v>
                </c:pt>
                <c:pt idx="177">
                  <c:v>0.95876399999999995</c:v>
                </c:pt>
                <c:pt idx="178">
                  <c:v>0.96118099999999995</c:v>
                </c:pt>
                <c:pt idx="179">
                  <c:v>0.96352300000000002</c:v>
                </c:pt>
                <c:pt idx="180">
                  <c:v>0.96579199999999998</c:v>
                </c:pt>
                <c:pt idx="181">
                  <c:v>0.96799000000000002</c:v>
                </c:pt>
                <c:pt idx="182">
                  <c:v>0.97011800000000004</c:v>
                </c:pt>
                <c:pt idx="183">
                  <c:v>0.97217900000000002</c:v>
                </c:pt>
                <c:pt idx="184">
                  <c:v>0.97417699999999996</c:v>
                </c:pt>
                <c:pt idx="185">
                  <c:v>0.97611300000000001</c:v>
                </c:pt>
                <c:pt idx="186">
                  <c:v>0.97799000000000003</c:v>
                </c:pt>
                <c:pt idx="187">
                  <c:v>0.97980900000000004</c:v>
                </c:pt>
                <c:pt idx="188">
                  <c:v>0.98157099999999997</c:v>
                </c:pt>
                <c:pt idx="189">
                  <c:v>0.98327900000000001</c:v>
                </c:pt>
                <c:pt idx="190">
                  <c:v>0.98493299999999995</c:v>
                </c:pt>
                <c:pt idx="191">
                  <c:v>0.98653500000000005</c:v>
                </c:pt>
                <c:pt idx="192">
                  <c:v>0.98808600000000002</c:v>
                </c:pt>
                <c:pt idx="193">
                  <c:v>0.98958699999999999</c:v>
                </c:pt>
                <c:pt idx="194">
                  <c:v>0.99104099999999995</c:v>
                </c:pt>
                <c:pt idx="195">
                  <c:v>0.992448</c:v>
                </c:pt>
                <c:pt idx="196">
                  <c:v>0.99380999999999997</c:v>
                </c:pt>
                <c:pt idx="197">
                  <c:v>0.99512800000000001</c:v>
                </c:pt>
                <c:pt idx="198">
                  <c:v>0.99640499999999999</c:v>
                </c:pt>
                <c:pt idx="199">
                  <c:v>0.99764200000000003</c:v>
                </c:pt>
                <c:pt idx="200">
                  <c:v>0.99883900000000003</c:v>
                </c:pt>
                <c:pt idx="201">
                  <c:v>0.99881399999999998</c:v>
                </c:pt>
                <c:pt idx="202">
                  <c:v>0.99759100000000001</c:v>
                </c:pt>
                <c:pt idx="203">
                  <c:v>0.99632799999999999</c:v>
                </c:pt>
                <c:pt idx="204">
                  <c:v>0.99502500000000005</c:v>
                </c:pt>
                <c:pt idx="205">
                  <c:v>0.99368000000000001</c:v>
                </c:pt>
                <c:pt idx="206">
                  <c:v>0.99229199999999995</c:v>
                </c:pt>
                <c:pt idx="207">
                  <c:v>0.99085900000000005</c:v>
                </c:pt>
                <c:pt idx="208">
                  <c:v>0.98938099999999995</c:v>
                </c:pt>
                <c:pt idx="209">
                  <c:v>0.98785400000000001</c:v>
                </c:pt>
                <c:pt idx="210">
                  <c:v>0.98627900000000002</c:v>
                </c:pt>
                <c:pt idx="211">
                  <c:v>0.98465400000000003</c:v>
                </c:pt>
                <c:pt idx="212">
                  <c:v>0.98297599999999996</c:v>
                </c:pt>
                <c:pt idx="213">
                  <c:v>0.98124500000000003</c:v>
                </c:pt>
                <c:pt idx="214">
                  <c:v>0.97945800000000005</c:v>
                </c:pt>
                <c:pt idx="215">
                  <c:v>0.97761299999999995</c:v>
                </c:pt>
                <c:pt idx="216">
                  <c:v>0.97570999999999997</c:v>
                </c:pt>
                <c:pt idx="217">
                  <c:v>0.97374499999999997</c:v>
                </c:pt>
                <c:pt idx="218">
                  <c:v>0.97171700000000005</c:v>
                </c:pt>
                <c:pt idx="219">
                  <c:v>0.96962499999999996</c:v>
                </c:pt>
                <c:pt idx="220">
                  <c:v>0.96746500000000002</c:v>
                </c:pt>
                <c:pt idx="221">
                  <c:v>0.96523599999999998</c:v>
                </c:pt>
                <c:pt idx="222">
                  <c:v>0.96293600000000001</c:v>
                </c:pt>
                <c:pt idx="223">
                  <c:v>0.96056200000000003</c:v>
                </c:pt>
                <c:pt idx="224">
                  <c:v>0.95811199999999996</c:v>
                </c:pt>
                <c:pt idx="225">
                  <c:v>0.95558299999999996</c:v>
                </c:pt>
                <c:pt idx="226">
                  <c:v>0.95297399999999999</c:v>
                </c:pt>
                <c:pt idx="227">
                  <c:v>0.95028100000000004</c:v>
                </c:pt>
                <c:pt idx="228">
                  <c:v>0.94750199999999996</c:v>
                </c:pt>
                <c:pt idx="229">
                  <c:v>0.944635</c:v>
                </c:pt>
                <c:pt idx="230">
                  <c:v>0.94167500000000004</c:v>
                </c:pt>
                <c:pt idx="231">
                  <c:v>0.93862100000000004</c:v>
                </c:pt>
                <c:pt idx="232">
                  <c:v>0.93547000000000002</c:v>
                </c:pt>
                <c:pt idx="233">
                  <c:v>0.93221799999999999</c:v>
                </c:pt>
                <c:pt idx="234">
                  <c:v>0.92886299999999999</c:v>
                </c:pt>
                <c:pt idx="235">
                  <c:v>0.9254</c:v>
                </c:pt>
                <c:pt idx="236">
                  <c:v>0.92182799999999998</c:v>
                </c:pt>
                <c:pt idx="237">
                  <c:v>0.91814200000000001</c:v>
                </c:pt>
                <c:pt idx="238">
                  <c:v>0.91433799999999998</c:v>
                </c:pt>
                <c:pt idx="239">
                  <c:v>0.91041300000000003</c:v>
                </c:pt>
                <c:pt idx="240">
                  <c:v>0.90636300000000003</c:v>
                </c:pt>
                <c:pt idx="241">
                  <c:v>0.90218500000000001</c:v>
                </c:pt>
                <c:pt idx="242">
                  <c:v>0.89787399999999995</c:v>
                </c:pt>
                <c:pt idx="243">
                  <c:v>0.89342600000000005</c:v>
                </c:pt>
                <c:pt idx="244">
                  <c:v>0.88883699999999999</c:v>
                </c:pt>
                <c:pt idx="245">
                  <c:v>0.88410100000000003</c:v>
                </c:pt>
                <c:pt idx="246">
                  <c:v>0.879216</c:v>
                </c:pt>
                <c:pt idx="247">
                  <c:v>0.87417500000000004</c:v>
                </c:pt>
                <c:pt idx="248">
                  <c:v>0.86897500000000005</c:v>
                </c:pt>
                <c:pt idx="249">
                  <c:v>0.86360999999999999</c:v>
                </c:pt>
                <c:pt idx="250">
                  <c:v>0.85807500000000003</c:v>
                </c:pt>
                <c:pt idx="251">
                  <c:v>0.85236400000000001</c:v>
                </c:pt>
                <c:pt idx="252">
                  <c:v>0.846472</c:v>
                </c:pt>
                <c:pt idx="253">
                  <c:v>0.84039299999999995</c:v>
                </c:pt>
                <c:pt idx="254">
                  <c:v>0.834121</c:v>
                </c:pt>
                <c:pt idx="255">
                  <c:v>0.82765100000000003</c:v>
                </c:pt>
                <c:pt idx="256">
                  <c:v>0.82097699999999996</c:v>
                </c:pt>
                <c:pt idx="257">
                  <c:v>0.81409100000000001</c:v>
                </c:pt>
                <c:pt idx="258">
                  <c:v>0.80698599999999998</c:v>
                </c:pt>
                <c:pt idx="259">
                  <c:v>0.79965699999999995</c:v>
                </c:pt>
                <c:pt idx="260">
                  <c:v>0.79209499999999999</c:v>
                </c:pt>
                <c:pt idx="261">
                  <c:v>0.78429400000000005</c:v>
                </c:pt>
                <c:pt idx="262">
                  <c:v>0.77624599999999999</c:v>
                </c:pt>
                <c:pt idx="263">
                  <c:v>0.76794399999999996</c:v>
                </c:pt>
                <c:pt idx="264">
                  <c:v>0.75938000000000005</c:v>
                </c:pt>
                <c:pt idx="265">
                  <c:v>0.75054399999999999</c:v>
                </c:pt>
                <c:pt idx="266">
                  <c:v>0.74142799999999998</c:v>
                </c:pt>
                <c:pt idx="267">
                  <c:v>0.73202400000000001</c:v>
                </c:pt>
                <c:pt idx="268">
                  <c:v>0.72231999999999996</c:v>
                </c:pt>
                <c:pt idx="269">
                  <c:v>0.71230899999999997</c:v>
                </c:pt>
                <c:pt idx="270">
                  <c:v>0.70197900000000002</c:v>
                </c:pt>
                <c:pt idx="271">
                  <c:v>0.69132000000000005</c:v>
                </c:pt>
                <c:pt idx="272">
                  <c:v>0.68032199999999998</c:v>
                </c:pt>
                <c:pt idx="273">
                  <c:v>0.66897300000000004</c:v>
                </c:pt>
                <c:pt idx="274">
                  <c:v>0.65726300000000004</c:v>
                </c:pt>
                <c:pt idx="275">
                  <c:v>0.64517999999999998</c:v>
                </c:pt>
                <c:pt idx="276">
                  <c:v>0.63309899999999997</c:v>
                </c:pt>
                <c:pt idx="277">
                  <c:v>0.62115799999999999</c:v>
                </c:pt>
                <c:pt idx="278">
                  <c:v>0.60934900000000003</c:v>
                </c:pt>
                <c:pt idx="279">
                  <c:v>0.59767199999999998</c:v>
                </c:pt>
                <c:pt idx="280">
                  <c:v>0.58613700000000002</c:v>
                </c:pt>
                <c:pt idx="281">
                  <c:v>0.574739</c:v>
                </c:pt>
                <c:pt idx="282">
                  <c:v>0.56347400000000003</c:v>
                </c:pt>
                <c:pt idx="283">
                  <c:v>0.55233699999999997</c:v>
                </c:pt>
                <c:pt idx="284">
                  <c:v>0.54132599999999997</c:v>
                </c:pt>
                <c:pt idx="285">
                  <c:v>0.53044199999999997</c:v>
                </c:pt>
                <c:pt idx="286">
                  <c:v>0.51968099999999995</c:v>
                </c:pt>
                <c:pt idx="287">
                  <c:v>0.50904199999999999</c:v>
                </c:pt>
                <c:pt idx="288">
                  <c:v>0.49852200000000002</c:v>
                </c:pt>
                <c:pt idx="289">
                  <c:v>0.48812100000000003</c:v>
                </c:pt>
                <c:pt idx="290">
                  <c:v>0.47783799999999998</c:v>
                </c:pt>
                <c:pt idx="291">
                  <c:v>0.46767199999999998</c:v>
                </c:pt>
                <c:pt idx="292">
                  <c:v>0.45762000000000003</c:v>
                </c:pt>
                <c:pt idx="293">
                  <c:v>0.447681</c:v>
                </c:pt>
                <c:pt idx="294">
                  <c:v>0.43785499999999999</c:v>
                </c:pt>
                <c:pt idx="295">
                  <c:v>0.42814099999999999</c:v>
                </c:pt>
                <c:pt idx="296">
                  <c:v>0.41853699999999999</c:v>
                </c:pt>
                <c:pt idx="297">
                  <c:v>0.40904299999999999</c:v>
                </c:pt>
                <c:pt idx="298">
                  <c:v>0.39965699999999998</c:v>
                </c:pt>
                <c:pt idx="299">
                  <c:v>0.39038</c:v>
                </c:pt>
                <c:pt idx="300">
                  <c:v>0.38121100000000002</c:v>
                </c:pt>
                <c:pt idx="301">
                  <c:v>0.37214799999999998</c:v>
                </c:pt>
                <c:pt idx="302">
                  <c:v>0.36319200000000001</c:v>
                </c:pt>
                <c:pt idx="303">
                  <c:v>0.35434199999999999</c:v>
                </c:pt>
                <c:pt idx="304">
                  <c:v>0.34559699999999999</c:v>
                </c:pt>
                <c:pt idx="305">
                  <c:v>0.336955</c:v>
                </c:pt>
                <c:pt idx="306">
                  <c:v>0.32841700000000001</c:v>
                </c:pt>
                <c:pt idx="307">
                  <c:v>0.31998100000000002</c:v>
                </c:pt>
                <c:pt idx="308">
                  <c:v>0.31164599999999998</c:v>
                </c:pt>
                <c:pt idx="309">
                  <c:v>0.30341200000000002</c:v>
                </c:pt>
                <c:pt idx="310">
                  <c:v>0.29527700000000001</c:v>
                </c:pt>
                <c:pt idx="311">
                  <c:v>0.28723900000000002</c:v>
                </c:pt>
                <c:pt idx="312">
                  <c:v>0.27929900000000002</c:v>
                </c:pt>
                <c:pt idx="313">
                  <c:v>0.271455</c:v>
                </c:pt>
                <c:pt idx="314">
                  <c:v>0.263706</c:v>
                </c:pt>
                <c:pt idx="315">
                  <c:v>0.25605</c:v>
                </c:pt>
                <c:pt idx="316">
                  <c:v>0.24848799999999999</c:v>
                </c:pt>
                <c:pt idx="317">
                  <c:v>0.24101700000000001</c:v>
                </c:pt>
                <c:pt idx="318">
                  <c:v>0.23363600000000001</c:v>
                </c:pt>
                <c:pt idx="319">
                  <c:v>0.22634599999999999</c:v>
                </c:pt>
                <c:pt idx="320">
                  <c:v>0.219143</c:v>
                </c:pt>
                <c:pt idx="321">
                  <c:v>0.21202799999999999</c:v>
                </c:pt>
                <c:pt idx="322">
                  <c:v>0.20499999999999999</c:v>
                </c:pt>
                <c:pt idx="323">
                  <c:v>0.19805800000000001</c:v>
                </c:pt>
                <c:pt idx="324">
                  <c:v>0.19120000000000001</c:v>
                </c:pt>
                <c:pt idx="325">
                  <c:v>0.18442700000000001</c:v>
                </c:pt>
                <c:pt idx="326">
                  <c:v>0.17773700000000001</c:v>
                </c:pt>
                <c:pt idx="327">
                  <c:v>0.171128</c:v>
                </c:pt>
                <c:pt idx="328">
                  <c:v>0.164601</c:v>
                </c:pt>
                <c:pt idx="329">
                  <c:v>0.15815399999999999</c:v>
                </c:pt>
                <c:pt idx="330">
                  <c:v>0.151786</c:v>
                </c:pt>
                <c:pt idx="331">
                  <c:v>0.14549799999999999</c:v>
                </c:pt>
                <c:pt idx="332">
                  <c:v>0.139289</c:v>
                </c:pt>
                <c:pt idx="333">
                  <c:v>0.133158</c:v>
                </c:pt>
                <c:pt idx="334">
                  <c:v>0.12710299999999999</c:v>
                </c:pt>
                <c:pt idx="335">
                  <c:v>0.121124</c:v>
                </c:pt>
                <c:pt idx="336">
                  <c:v>0.115222</c:v>
                </c:pt>
                <c:pt idx="337">
                  <c:v>0.10939599999999999</c:v>
                </c:pt>
                <c:pt idx="338">
                  <c:v>0.103643</c:v>
                </c:pt>
                <c:pt idx="339">
                  <c:v>9.7965700000000003E-2</c:v>
                </c:pt>
                <c:pt idx="340">
                  <c:v>9.2362299999999994E-2</c:v>
                </c:pt>
                <c:pt idx="341">
                  <c:v>8.6832900000000005E-2</c:v>
                </c:pt>
                <c:pt idx="342">
                  <c:v>8.1377199999999997E-2</c:v>
                </c:pt>
                <c:pt idx="343">
                  <c:v>7.5994999999999993E-2</c:v>
                </c:pt>
                <c:pt idx="344">
                  <c:v>7.0685600000000001E-2</c:v>
                </c:pt>
                <c:pt idx="345">
                  <c:v>6.5447699999999998E-2</c:v>
                </c:pt>
                <c:pt idx="346">
                  <c:v>6.0282799999999997E-2</c:v>
                </c:pt>
                <c:pt idx="347">
                  <c:v>5.5194199999999999E-2</c:v>
                </c:pt>
                <c:pt idx="348">
                  <c:v>5.0183499999999999E-2</c:v>
                </c:pt>
                <c:pt idx="349">
                  <c:v>4.5251199999999998E-2</c:v>
                </c:pt>
              </c:numCache>
            </c:numRef>
          </c:xVal>
          <c:yVal>
            <c:numRef>
              <c:f>Sheet1!$K$2:$K$352</c:f>
              <c:numCache>
                <c:formatCode>General</c:formatCode>
                <c:ptCount val="351"/>
                <c:pt idx="0">
                  <c:v>-0.34828199999999998</c:v>
                </c:pt>
                <c:pt idx="1">
                  <c:v>1.0142100000000001</c:v>
                </c:pt>
                <c:pt idx="2">
                  <c:v>-0.384376</c:v>
                </c:pt>
                <c:pt idx="3">
                  <c:v>-0.42200300000000002</c:v>
                </c:pt>
                <c:pt idx="4">
                  <c:v>-0.463424</c:v>
                </c:pt>
                <c:pt idx="5">
                  <c:v>-0.509382</c:v>
                </c:pt>
                <c:pt idx="6">
                  <c:v>-0.55498999999999998</c:v>
                </c:pt>
                <c:pt idx="7">
                  <c:v>-0.59775199999999995</c:v>
                </c:pt>
                <c:pt idx="8">
                  <c:v>-0.64212100000000005</c:v>
                </c:pt>
                <c:pt idx="9">
                  <c:v>-0.69018100000000004</c:v>
                </c:pt>
                <c:pt idx="10">
                  <c:v>-0.74141400000000002</c:v>
                </c:pt>
                <c:pt idx="11">
                  <c:v>-0.79658600000000002</c:v>
                </c:pt>
                <c:pt idx="12">
                  <c:v>-0.85015099999999999</c:v>
                </c:pt>
                <c:pt idx="13">
                  <c:v>-0.90312199999999998</c:v>
                </c:pt>
                <c:pt idx="14">
                  <c:v>-0.95459300000000002</c:v>
                </c:pt>
                <c:pt idx="15">
                  <c:v>-0.99881299999999995</c:v>
                </c:pt>
                <c:pt idx="16">
                  <c:v>-1.0373300000000001</c:v>
                </c:pt>
                <c:pt idx="17">
                  <c:v>-1.06917</c:v>
                </c:pt>
                <c:pt idx="18">
                  <c:v>-1.09419</c:v>
                </c:pt>
                <c:pt idx="19">
                  <c:v>-1.1111</c:v>
                </c:pt>
                <c:pt idx="20">
                  <c:v>-1.11551</c:v>
                </c:pt>
                <c:pt idx="21">
                  <c:v>-1.1048199999999999</c:v>
                </c:pt>
                <c:pt idx="22">
                  <c:v>-1.08222</c:v>
                </c:pt>
                <c:pt idx="23">
                  <c:v>-1.05636</c:v>
                </c:pt>
                <c:pt idx="24">
                  <c:v>-1.02704</c:v>
                </c:pt>
                <c:pt idx="25">
                  <c:v>-0.987595</c:v>
                </c:pt>
                <c:pt idx="26">
                  <c:v>-0.92620400000000003</c:v>
                </c:pt>
                <c:pt idx="27">
                  <c:v>-0.84090399999999998</c:v>
                </c:pt>
                <c:pt idx="28">
                  <c:v>-0.73899400000000004</c:v>
                </c:pt>
                <c:pt idx="29">
                  <c:v>-0.63147299999999995</c:v>
                </c:pt>
                <c:pt idx="30">
                  <c:v>-0.53376699999999999</c:v>
                </c:pt>
                <c:pt idx="31">
                  <c:v>-0.44758500000000001</c:v>
                </c:pt>
                <c:pt idx="32">
                  <c:v>-0.34902</c:v>
                </c:pt>
                <c:pt idx="33">
                  <c:v>-0.20267099999999999</c:v>
                </c:pt>
                <c:pt idx="34">
                  <c:v>3.7589600000000001E-2</c:v>
                </c:pt>
                <c:pt idx="35">
                  <c:v>0.34785199999999999</c:v>
                </c:pt>
                <c:pt idx="36">
                  <c:v>0.535744</c:v>
                </c:pt>
                <c:pt idx="37">
                  <c:v>0.56270399999999998</c:v>
                </c:pt>
                <c:pt idx="38">
                  <c:v>0.56584299999999998</c:v>
                </c:pt>
                <c:pt idx="39">
                  <c:v>0.60888100000000001</c:v>
                </c:pt>
                <c:pt idx="40">
                  <c:v>0.70875900000000003</c:v>
                </c:pt>
                <c:pt idx="41">
                  <c:v>0.84211000000000003</c:v>
                </c:pt>
                <c:pt idx="42">
                  <c:v>0.96497999999999995</c:v>
                </c:pt>
                <c:pt idx="43">
                  <c:v>1.0579000000000001</c:v>
                </c:pt>
                <c:pt idx="44">
                  <c:v>1.1297200000000001</c:v>
                </c:pt>
                <c:pt idx="45">
                  <c:v>1.1841699999999999</c:v>
                </c:pt>
                <c:pt idx="46">
                  <c:v>1.21834</c:v>
                </c:pt>
                <c:pt idx="47">
                  <c:v>1.21818</c:v>
                </c:pt>
                <c:pt idx="48">
                  <c:v>1.19689</c:v>
                </c:pt>
                <c:pt idx="49">
                  <c:v>1.16537</c:v>
                </c:pt>
                <c:pt idx="50">
                  <c:v>1.11328</c:v>
                </c:pt>
                <c:pt idx="51">
                  <c:v>-0.396679</c:v>
                </c:pt>
                <c:pt idx="52">
                  <c:v>0.95073399999999997</c:v>
                </c:pt>
                <c:pt idx="53">
                  <c:v>0.97010099999999999</c:v>
                </c:pt>
                <c:pt idx="54">
                  <c:v>0.98536599999999996</c:v>
                </c:pt>
                <c:pt idx="55">
                  <c:v>0.96718499999999996</c:v>
                </c:pt>
                <c:pt idx="56">
                  <c:v>0.93285700000000005</c:v>
                </c:pt>
                <c:pt idx="57">
                  <c:v>0.92572200000000004</c:v>
                </c:pt>
                <c:pt idx="58">
                  <c:v>0.93841699999999995</c:v>
                </c:pt>
                <c:pt idx="59">
                  <c:v>0.94214600000000004</c:v>
                </c:pt>
                <c:pt idx="60">
                  <c:v>0.94293099999999996</c:v>
                </c:pt>
                <c:pt idx="61">
                  <c:v>0.93996900000000005</c:v>
                </c:pt>
                <c:pt idx="62">
                  <c:v>0.93643200000000004</c:v>
                </c:pt>
                <c:pt idx="63">
                  <c:v>0.93497399999999997</c:v>
                </c:pt>
                <c:pt idx="64">
                  <c:v>0.92376499999999995</c:v>
                </c:pt>
                <c:pt idx="65">
                  <c:v>0.90753300000000003</c:v>
                </c:pt>
                <c:pt idx="66">
                  <c:v>0.90522499999999995</c:v>
                </c:pt>
                <c:pt idx="67">
                  <c:v>0.91172399999999998</c:v>
                </c:pt>
                <c:pt idx="68">
                  <c:v>0.91447599999999996</c:v>
                </c:pt>
                <c:pt idx="69">
                  <c:v>0.92162900000000003</c:v>
                </c:pt>
                <c:pt idx="70">
                  <c:v>0.93026399999999998</c:v>
                </c:pt>
                <c:pt idx="71">
                  <c:v>0.92498000000000002</c:v>
                </c:pt>
                <c:pt idx="72">
                  <c:v>0.89843600000000001</c:v>
                </c:pt>
                <c:pt idx="73">
                  <c:v>0.87026599999999998</c:v>
                </c:pt>
                <c:pt idx="74">
                  <c:v>0.85455199999999998</c:v>
                </c:pt>
                <c:pt idx="75">
                  <c:v>0.84560400000000002</c:v>
                </c:pt>
                <c:pt idx="76">
                  <c:v>0.83992299999999998</c:v>
                </c:pt>
                <c:pt idx="77">
                  <c:v>0.83424100000000001</c:v>
                </c:pt>
                <c:pt idx="78">
                  <c:v>0.83013400000000004</c:v>
                </c:pt>
                <c:pt idx="79">
                  <c:v>0.82915799999999995</c:v>
                </c:pt>
                <c:pt idx="80">
                  <c:v>0.82857800000000004</c:v>
                </c:pt>
                <c:pt idx="81">
                  <c:v>0.82841500000000001</c:v>
                </c:pt>
                <c:pt idx="82">
                  <c:v>0.83364799999999994</c:v>
                </c:pt>
                <c:pt idx="83">
                  <c:v>0.84729600000000005</c:v>
                </c:pt>
                <c:pt idx="84">
                  <c:v>0.86561200000000005</c:v>
                </c:pt>
                <c:pt idx="85">
                  <c:v>0.87970400000000004</c:v>
                </c:pt>
                <c:pt idx="86">
                  <c:v>0.88147500000000001</c:v>
                </c:pt>
                <c:pt idx="87">
                  <c:v>0.86882599999999999</c:v>
                </c:pt>
                <c:pt idx="88">
                  <c:v>0.85202900000000004</c:v>
                </c:pt>
                <c:pt idx="89">
                  <c:v>0.84077299999999999</c:v>
                </c:pt>
                <c:pt idx="90">
                  <c:v>0.832256</c:v>
                </c:pt>
                <c:pt idx="91">
                  <c:v>0.82269599999999998</c:v>
                </c:pt>
                <c:pt idx="92">
                  <c:v>0.81389299999999998</c:v>
                </c:pt>
                <c:pt idx="93">
                  <c:v>0.80876700000000001</c:v>
                </c:pt>
                <c:pt idx="94">
                  <c:v>0.80667900000000003</c:v>
                </c:pt>
                <c:pt idx="95">
                  <c:v>0.80577699999999997</c:v>
                </c:pt>
                <c:pt idx="96">
                  <c:v>0.80577200000000004</c:v>
                </c:pt>
                <c:pt idx="97">
                  <c:v>0.80666899999999997</c:v>
                </c:pt>
                <c:pt idx="98">
                  <c:v>0.80741200000000002</c:v>
                </c:pt>
                <c:pt idx="99">
                  <c:v>0.80583300000000002</c:v>
                </c:pt>
                <c:pt idx="100">
                  <c:v>0.80218900000000004</c:v>
                </c:pt>
                <c:pt idx="101">
                  <c:v>0.79841300000000004</c:v>
                </c:pt>
                <c:pt idx="102">
                  <c:v>0.79439000000000004</c:v>
                </c:pt>
                <c:pt idx="103">
                  <c:v>0.789802</c:v>
                </c:pt>
                <c:pt idx="104">
                  <c:v>0.78615699999999999</c:v>
                </c:pt>
                <c:pt idx="105">
                  <c:v>0.78448899999999999</c:v>
                </c:pt>
                <c:pt idx="106">
                  <c:v>0.78383499999999995</c:v>
                </c:pt>
                <c:pt idx="107">
                  <c:v>0.78270899999999999</c:v>
                </c:pt>
                <c:pt idx="108">
                  <c:v>0.780644</c:v>
                </c:pt>
                <c:pt idx="109">
                  <c:v>0.77818200000000004</c:v>
                </c:pt>
                <c:pt idx="110">
                  <c:v>0.77480300000000002</c:v>
                </c:pt>
                <c:pt idx="111">
                  <c:v>0.76986500000000002</c:v>
                </c:pt>
                <c:pt idx="112">
                  <c:v>0.76437900000000003</c:v>
                </c:pt>
                <c:pt idx="113">
                  <c:v>0.75946800000000003</c:v>
                </c:pt>
                <c:pt idx="114">
                  <c:v>0.75453000000000003</c:v>
                </c:pt>
                <c:pt idx="115">
                  <c:v>0.74829199999999996</c:v>
                </c:pt>
                <c:pt idx="116">
                  <c:v>0.74028400000000005</c:v>
                </c:pt>
                <c:pt idx="117">
                  <c:v>0.73012999999999995</c:v>
                </c:pt>
                <c:pt idx="118">
                  <c:v>0.71691700000000003</c:v>
                </c:pt>
                <c:pt idx="119">
                  <c:v>0.70081599999999999</c:v>
                </c:pt>
                <c:pt idx="120">
                  <c:v>0.68255100000000002</c:v>
                </c:pt>
                <c:pt idx="121">
                  <c:v>0.66252500000000003</c:v>
                </c:pt>
                <c:pt idx="122">
                  <c:v>0.64223699999999995</c:v>
                </c:pt>
                <c:pt idx="123">
                  <c:v>0.62373500000000004</c:v>
                </c:pt>
                <c:pt idx="124">
                  <c:v>0.60426000000000002</c:v>
                </c:pt>
                <c:pt idx="125">
                  <c:v>0.58141200000000004</c:v>
                </c:pt>
                <c:pt idx="126">
                  <c:v>0.56336299999999995</c:v>
                </c:pt>
                <c:pt idx="127">
                  <c:v>0.55191500000000004</c:v>
                </c:pt>
                <c:pt idx="128">
                  <c:v>0.52237599999999995</c:v>
                </c:pt>
                <c:pt idx="129">
                  <c:v>0.481595</c:v>
                </c:pt>
                <c:pt idx="130">
                  <c:v>0.46019100000000002</c:v>
                </c:pt>
                <c:pt idx="131">
                  <c:v>0.45388299999999998</c:v>
                </c:pt>
                <c:pt idx="132">
                  <c:v>0.439361</c:v>
                </c:pt>
                <c:pt idx="133">
                  <c:v>0.41493400000000003</c:v>
                </c:pt>
                <c:pt idx="134">
                  <c:v>0.39621600000000001</c:v>
                </c:pt>
                <c:pt idx="135">
                  <c:v>0.38360499999999997</c:v>
                </c:pt>
                <c:pt idx="136">
                  <c:v>0.372448</c:v>
                </c:pt>
                <c:pt idx="137">
                  <c:v>0.35970600000000003</c:v>
                </c:pt>
                <c:pt idx="138">
                  <c:v>0.34552500000000003</c:v>
                </c:pt>
                <c:pt idx="139">
                  <c:v>0.33058799999999999</c:v>
                </c:pt>
                <c:pt idx="140">
                  <c:v>0.31543500000000002</c:v>
                </c:pt>
                <c:pt idx="141">
                  <c:v>0.301174</c:v>
                </c:pt>
                <c:pt idx="142">
                  <c:v>0.28843800000000003</c:v>
                </c:pt>
                <c:pt idx="143">
                  <c:v>0.27627000000000002</c:v>
                </c:pt>
                <c:pt idx="144">
                  <c:v>0.263436</c:v>
                </c:pt>
                <c:pt idx="145">
                  <c:v>0.24962400000000001</c:v>
                </c:pt>
                <c:pt idx="146">
                  <c:v>0.236036</c:v>
                </c:pt>
                <c:pt idx="147">
                  <c:v>0.223608</c:v>
                </c:pt>
                <c:pt idx="148">
                  <c:v>0.212203</c:v>
                </c:pt>
                <c:pt idx="149">
                  <c:v>0.20142299999999999</c:v>
                </c:pt>
                <c:pt idx="150">
                  <c:v>0.191055</c:v>
                </c:pt>
                <c:pt idx="151">
                  <c:v>0.180841</c:v>
                </c:pt>
                <c:pt idx="152">
                  <c:v>0.170595</c:v>
                </c:pt>
                <c:pt idx="153">
                  <c:v>0.16034799999999999</c:v>
                </c:pt>
                <c:pt idx="154">
                  <c:v>0.15026999999999999</c:v>
                </c:pt>
                <c:pt idx="155">
                  <c:v>0.14035500000000001</c:v>
                </c:pt>
                <c:pt idx="156">
                  <c:v>0.13044500000000001</c:v>
                </c:pt>
                <c:pt idx="157">
                  <c:v>0.120656</c:v>
                </c:pt>
                <c:pt idx="158">
                  <c:v>0.111245</c:v>
                </c:pt>
                <c:pt idx="159">
                  <c:v>0.102354</c:v>
                </c:pt>
                <c:pt idx="160">
                  <c:v>9.3368900000000005E-2</c:v>
                </c:pt>
                <c:pt idx="161">
                  <c:v>8.3654900000000004E-2</c:v>
                </c:pt>
                <c:pt idx="162">
                  <c:v>7.3912900000000004E-2</c:v>
                </c:pt>
                <c:pt idx="163">
                  <c:v>6.5367099999999997E-2</c:v>
                </c:pt>
                <c:pt idx="164">
                  <c:v>5.8255500000000002E-2</c:v>
                </c:pt>
                <c:pt idx="165">
                  <c:v>5.15462E-2</c:v>
                </c:pt>
                <c:pt idx="166">
                  <c:v>4.4027999999999998E-2</c:v>
                </c:pt>
                <c:pt idx="167">
                  <c:v>3.3959000000000003E-2</c:v>
                </c:pt>
                <c:pt idx="168">
                  <c:v>2.2997799999999999E-2</c:v>
                </c:pt>
                <c:pt idx="169">
                  <c:v>1.2722799999999999E-2</c:v>
                </c:pt>
                <c:pt idx="170">
                  <c:v>3.6444799999999999E-3</c:v>
                </c:pt>
                <c:pt idx="171">
                  <c:v>-3.3174200000000002E-3</c:v>
                </c:pt>
                <c:pt idx="172">
                  <c:v>-1.11393E-2</c:v>
                </c:pt>
                <c:pt idx="173">
                  <c:v>-1.9979299999999998E-2</c:v>
                </c:pt>
                <c:pt idx="174">
                  <c:v>-2.9305500000000002E-2</c:v>
                </c:pt>
                <c:pt idx="175">
                  <c:v>-4.1430500000000002E-2</c:v>
                </c:pt>
                <c:pt idx="176">
                  <c:v>-5.1378E-2</c:v>
                </c:pt>
                <c:pt idx="177">
                  <c:v>-5.7718199999999997E-2</c:v>
                </c:pt>
                <c:pt idx="178">
                  <c:v>-6.3119599999999998E-2</c:v>
                </c:pt>
                <c:pt idx="179">
                  <c:v>-6.7908800000000005E-2</c:v>
                </c:pt>
                <c:pt idx="180">
                  <c:v>-7.2903599999999999E-2</c:v>
                </c:pt>
                <c:pt idx="181">
                  <c:v>-8.0618200000000001E-2</c:v>
                </c:pt>
                <c:pt idx="182">
                  <c:v>-9.2724100000000004E-2</c:v>
                </c:pt>
                <c:pt idx="183">
                  <c:v>-0.105283</c:v>
                </c:pt>
                <c:pt idx="184">
                  <c:v>-0.11586200000000001</c:v>
                </c:pt>
                <c:pt idx="185">
                  <c:v>-0.12422999999999999</c:v>
                </c:pt>
                <c:pt idx="186">
                  <c:v>-0.13186500000000001</c:v>
                </c:pt>
                <c:pt idx="187">
                  <c:v>-0.138238</c:v>
                </c:pt>
                <c:pt idx="188">
                  <c:v>-0.14238799999999999</c:v>
                </c:pt>
                <c:pt idx="189">
                  <c:v>-0.14616299999999999</c:v>
                </c:pt>
                <c:pt idx="190">
                  <c:v>-0.150751</c:v>
                </c:pt>
                <c:pt idx="191">
                  <c:v>-0.15718499999999999</c:v>
                </c:pt>
                <c:pt idx="192">
                  <c:v>-0.16686599999999999</c:v>
                </c:pt>
                <c:pt idx="193">
                  <c:v>-0.17921999999999999</c:v>
                </c:pt>
                <c:pt idx="194">
                  <c:v>-0.19454099999999999</c:v>
                </c:pt>
                <c:pt idx="195">
                  <c:v>-0.213058</c:v>
                </c:pt>
                <c:pt idx="196">
                  <c:v>-0.23377999999999999</c:v>
                </c:pt>
                <c:pt idx="197">
                  <c:v>-0.25863199999999997</c:v>
                </c:pt>
                <c:pt idx="198">
                  <c:v>-0.28762900000000002</c:v>
                </c:pt>
                <c:pt idx="199">
                  <c:v>-0.32008799999999998</c:v>
                </c:pt>
                <c:pt idx="200">
                  <c:v>-0.35997699999999999</c:v>
                </c:pt>
                <c:pt idx="201">
                  <c:v>-0.404416</c:v>
                </c:pt>
                <c:pt idx="202">
                  <c:v>-0.39164199999999999</c:v>
                </c:pt>
                <c:pt idx="203">
                  <c:v>-0.38354500000000002</c:v>
                </c:pt>
                <c:pt idx="204">
                  <c:v>-0.381386</c:v>
                </c:pt>
                <c:pt idx="205">
                  <c:v>-0.379382</c:v>
                </c:pt>
                <c:pt idx="206">
                  <c:v>-0.37804100000000002</c:v>
                </c:pt>
                <c:pt idx="207">
                  <c:v>-0.378195</c:v>
                </c:pt>
                <c:pt idx="208">
                  <c:v>-0.37772800000000001</c:v>
                </c:pt>
                <c:pt idx="209">
                  <c:v>-0.374004</c:v>
                </c:pt>
                <c:pt idx="210">
                  <c:v>-0.37099399999999999</c:v>
                </c:pt>
                <c:pt idx="211">
                  <c:v>-0.37598900000000002</c:v>
                </c:pt>
                <c:pt idx="212">
                  <c:v>-0.37741000000000002</c:v>
                </c:pt>
                <c:pt idx="213">
                  <c:v>-0.37875999999999999</c:v>
                </c:pt>
                <c:pt idx="214">
                  <c:v>-0.38214300000000001</c:v>
                </c:pt>
                <c:pt idx="215">
                  <c:v>-0.38134899999999999</c:v>
                </c:pt>
                <c:pt idx="216">
                  <c:v>-0.38208700000000001</c:v>
                </c:pt>
                <c:pt idx="217">
                  <c:v>-0.38276900000000003</c:v>
                </c:pt>
                <c:pt idx="218">
                  <c:v>-0.38269399999999998</c:v>
                </c:pt>
                <c:pt idx="219">
                  <c:v>-0.38584800000000002</c:v>
                </c:pt>
                <c:pt idx="220">
                  <c:v>-0.38688600000000001</c:v>
                </c:pt>
                <c:pt idx="221">
                  <c:v>-0.38632</c:v>
                </c:pt>
                <c:pt idx="222">
                  <c:v>-0.38789499999999999</c:v>
                </c:pt>
                <c:pt idx="223">
                  <c:v>-0.38806800000000002</c:v>
                </c:pt>
                <c:pt idx="224">
                  <c:v>-0.38668400000000003</c:v>
                </c:pt>
                <c:pt idx="225">
                  <c:v>-0.38668400000000003</c:v>
                </c:pt>
                <c:pt idx="226">
                  <c:v>-0.388652</c:v>
                </c:pt>
                <c:pt idx="227">
                  <c:v>-0.38941799999999999</c:v>
                </c:pt>
                <c:pt idx="228">
                  <c:v>-0.38908199999999998</c:v>
                </c:pt>
                <c:pt idx="229">
                  <c:v>-0.38848300000000002</c:v>
                </c:pt>
                <c:pt idx="230">
                  <c:v>-0.38919799999999999</c:v>
                </c:pt>
                <c:pt idx="231">
                  <c:v>-0.38981500000000002</c:v>
                </c:pt>
                <c:pt idx="232">
                  <c:v>-0.38961400000000002</c:v>
                </c:pt>
                <c:pt idx="233">
                  <c:v>-0.38880999999999999</c:v>
                </c:pt>
                <c:pt idx="234">
                  <c:v>-0.38655400000000001</c:v>
                </c:pt>
                <c:pt idx="235">
                  <c:v>-0.38448399999999999</c:v>
                </c:pt>
                <c:pt idx="236">
                  <c:v>-0.38153100000000001</c:v>
                </c:pt>
                <c:pt idx="237">
                  <c:v>-0.37773699999999999</c:v>
                </c:pt>
                <c:pt idx="238">
                  <c:v>-0.37562000000000001</c:v>
                </c:pt>
                <c:pt idx="239">
                  <c:v>-0.37327900000000003</c:v>
                </c:pt>
                <c:pt idx="240">
                  <c:v>-0.37074699999999999</c:v>
                </c:pt>
                <c:pt idx="241">
                  <c:v>-0.36791600000000002</c:v>
                </c:pt>
                <c:pt idx="242">
                  <c:v>-0.36465399999999998</c:v>
                </c:pt>
                <c:pt idx="243">
                  <c:v>-0.36107</c:v>
                </c:pt>
                <c:pt idx="244">
                  <c:v>-0.357267</c:v>
                </c:pt>
                <c:pt idx="245">
                  <c:v>-0.353412</c:v>
                </c:pt>
                <c:pt idx="246">
                  <c:v>-0.34967900000000002</c:v>
                </c:pt>
                <c:pt idx="247">
                  <c:v>-0.34584799999999999</c:v>
                </c:pt>
                <c:pt idx="248">
                  <c:v>-0.34138099999999999</c:v>
                </c:pt>
                <c:pt idx="249">
                  <c:v>-0.33612399999999998</c:v>
                </c:pt>
                <c:pt idx="250">
                  <c:v>-0.33077899999999999</c:v>
                </c:pt>
                <c:pt idx="251">
                  <c:v>-0.32599899999999998</c:v>
                </c:pt>
                <c:pt idx="252">
                  <c:v>-0.32150499999999999</c:v>
                </c:pt>
                <c:pt idx="253">
                  <c:v>-0.31656099999999998</c:v>
                </c:pt>
                <c:pt idx="254">
                  <c:v>-0.31082300000000002</c:v>
                </c:pt>
                <c:pt idx="255">
                  <c:v>-0.30444500000000002</c:v>
                </c:pt>
                <c:pt idx="256">
                  <c:v>-0.29762300000000003</c:v>
                </c:pt>
                <c:pt idx="257">
                  <c:v>-0.29056799999999999</c:v>
                </c:pt>
                <c:pt idx="258">
                  <c:v>-0.28353600000000001</c:v>
                </c:pt>
                <c:pt idx="259">
                  <c:v>-0.27655600000000002</c:v>
                </c:pt>
                <c:pt idx="260">
                  <c:v>-0.26933699999999999</c:v>
                </c:pt>
                <c:pt idx="261">
                  <c:v>-0.261712</c:v>
                </c:pt>
                <c:pt idx="262">
                  <c:v>-0.25350600000000001</c:v>
                </c:pt>
                <c:pt idx="263">
                  <c:v>-0.24432499999999999</c:v>
                </c:pt>
                <c:pt idx="264">
                  <c:v>-0.23402200000000001</c:v>
                </c:pt>
                <c:pt idx="265">
                  <c:v>-0.22292100000000001</c:v>
                </c:pt>
                <c:pt idx="266">
                  <c:v>-0.21149299999999999</c:v>
                </c:pt>
                <c:pt idx="267">
                  <c:v>-0.199769</c:v>
                </c:pt>
                <c:pt idx="268">
                  <c:v>-0.18748100000000001</c:v>
                </c:pt>
                <c:pt idx="269">
                  <c:v>-0.174622</c:v>
                </c:pt>
                <c:pt idx="270">
                  <c:v>-0.161025</c:v>
                </c:pt>
                <c:pt idx="271">
                  <c:v>-0.146541</c:v>
                </c:pt>
                <c:pt idx="272">
                  <c:v>-0.13155600000000001</c:v>
                </c:pt>
                <c:pt idx="273">
                  <c:v>-0.116567</c:v>
                </c:pt>
                <c:pt idx="274">
                  <c:v>-0.10013</c:v>
                </c:pt>
                <c:pt idx="275">
                  <c:v>-7.9692799999999994E-2</c:v>
                </c:pt>
                <c:pt idx="276">
                  <c:v>-5.3723300000000002E-2</c:v>
                </c:pt>
                <c:pt idx="277">
                  <c:v>-3.05437E-2</c:v>
                </c:pt>
                <c:pt idx="278">
                  <c:v>-1.86897E-2</c:v>
                </c:pt>
                <c:pt idx="279">
                  <c:v>-9.6624099999999997E-3</c:v>
                </c:pt>
                <c:pt idx="280">
                  <c:v>6.34061E-3</c:v>
                </c:pt>
                <c:pt idx="281">
                  <c:v>2.8702499999999999E-2</c:v>
                </c:pt>
                <c:pt idx="282">
                  <c:v>5.1667400000000002E-2</c:v>
                </c:pt>
                <c:pt idx="283">
                  <c:v>7.15393E-2</c:v>
                </c:pt>
                <c:pt idx="284">
                  <c:v>9.0705499999999994E-2</c:v>
                </c:pt>
                <c:pt idx="285">
                  <c:v>0.111404</c:v>
                </c:pt>
                <c:pt idx="286">
                  <c:v>0.13189300000000001</c:v>
                </c:pt>
                <c:pt idx="287">
                  <c:v>0.150868</c:v>
                </c:pt>
                <c:pt idx="288">
                  <c:v>0.16872599999999999</c:v>
                </c:pt>
                <c:pt idx="289">
                  <c:v>0.186252</c:v>
                </c:pt>
                <c:pt idx="290">
                  <c:v>0.20377400000000001</c:v>
                </c:pt>
                <c:pt idx="291">
                  <c:v>0.22099099999999999</c:v>
                </c:pt>
                <c:pt idx="292">
                  <c:v>0.23735400000000001</c:v>
                </c:pt>
                <c:pt idx="293">
                  <c:v>0.25265199999999999</c:v>
                </c:pt>
                <c:pt idx="294">
                  <c:v>0.26644499999999999</c:v>
                </c:pt>
                <c:pt idx="295">
                  <c:v>0.27874199999999999</c:v>
                </c:pt>
                <c:pt idx="296">
                  <c:v>0.28905900000000001</c:v>
                </c:pt>
                <c:pt idx="297">
                  <c:v>0.29700700000000002</c:v>
                </c:pt>
                <c:pt idx="298">
                  <c:v>0.301983</c:v>
                </c:pt>
                <c:pt idx="299">
                  <c:v>0.30437999999999998</c:v>
                </c:pt>
                <c:pt idx="300">
                  <c:v>0.30474400000000001</c:v>
                </c:pt>
                <c:pt idx="301">
                  <c:v>0.30335200000000001</c:v>
                </c:pt>
                <c:pt idx="302">
                  <c:v>0.30022599999999999</c:v>
                </c:pt>
                <c:pt idx="303">
                  <c:v>0.29485299999999998</c:v>
                </c:pt>
                <c:pt idx="304">
                  <c:v>0.28777399999999997</c:v>
                </c:pt>
                <c:pt idx="305">
                  <c:v>0.27918599999999999</c:v>
                </c:pt>
                <c:pt idx="306">
                  <c:v>0.26962700000000001</c:v>
                </c:pt>
                <c:pt idx="307">
                  <c:v>0.25936100000000001</c:v>
                </c:pt>
                <c:pt idx="308">
                  <c:v>0.248783</c:v>
                </c:pt>
                <c:pt idx="309">
                  <c:v>0.23832100000000001</c:v>
                </c:pt>
                <c:pt idx="310">
                  <c:v>0.22806100000000001</c:v>
                </c:pt>
                <c:pt idx="311">
                  <c:v>0.21774399999999999</c:v>
                </c:pt>
                <c:pt idx="312">
                  <c:v>0.207152</c:v>
                </c:pt>
                <c:pt idx="313">
                  <c:v>0.196265</c:v>
                </c:pt>
                <c:pt idx="314">
                  <c:v>0.18517700000000001</c:v>
                </c:pt>
                <c:pt idx="315">
                  <c:v>0.17396800000000001</c:v>
                </c:pt>
                <c:pt idx="316">
                  <c:v>0.162665</c:v>
                </c:pt>
                <c:pt idx="317">
                  <c:v>0.15135399999999999</c:v>
                </c:pt>
                <c:pt idx="318">
                  <c:v>0.14038700000000001</c:v>
                </c:pt>
                <c:pt idx="319">
                  <c:v>0.130244</c:v>
                </c:pt>
                <c:pt idx="320">
                  <c:v>0.121277</c:v>
                </c:pt>
                <c:pt idx="321">
                  <c:v>0.112867</c:v>
                </c:pt>
                <c:pt idx="322">
                  <c:v>0.103574</c:v>
                </c:pt>
                <c:pt idx="323">
                  <c:v>9.2925099999999997E-2</c:v>
                </c:pt>
                <c:pt idx="324">
                  <c:v>7.9174099999999997E-2</c:v>
                </c:pt>
                <c:pt idx="325">
                  <c:v>6.5100599999999995E-2</c:v>
                </c:pt>
                <c:pt idx="326">
                  <c:v>5.70641E-2</c:v>
                </c:pt>
                <c:pt idx="327">
                  <c:v>4.7425000000000002E-2</c:v>
                </c:pt>
                <c:pt idx="328">
                  <c:v>3.5159900000000001E-2</c:v>
                </c:pt>
                <c:pt idx="329">
                  <c:v>2.63386E-2</c:v>
                </c:pt>
                <c:pt idx="330">
                  <c:v>1.7661699999999999E-2</c:v>
                </c:pt>
                <c:pt idx="331">
                  <c:v>9.7138799999999994E-3</c:v>
                </c:pt>
                <c:pt idx="332">
                  <c:v>-1.4017200000000001E-4</c:v>
                </c:pt>
                <c:pt idx="333">
                  <c:v>-1.26575E-2</c:v>
                </c:pt>
                <c:pt idx="334">
                  <c:v>-2.3969500000000001E-2</c:v>
                </c:pt>
                <c:pt idx="335">
                  <c:v>-3.5996599999999997E-2</c:v>
                </c:pt>
                <c:pt idx="336">
                  <c:v>-5.1018399999999998E-2</c:v>
                </c:pt>
                <c:pt idx="337">
                  <c:v>-6.7661299999999994E-2</c:v>
                </c:pt>
                <c:pt idx="338">
                  <c:v>-8.04309E-2</c:v>
                </c:pt>
                <c:pt idx="339">
                  <c:v>-9.2597799999999994E-2</c:v>
                </c:pt>
                <c:pt idx="340">
                  <c:v>-0.10753600000000001</c:v>
                </c:pt>
                <c:pt idx="341">
                  <c:v>-0.12456200000000001</c:v>
                </c:pt>
                <c:pt idx="342">
                  <c:v>-0.14408299999999999</c:v>
                </c:pt>
                <c:pt idx="343">
                  <c:v>-0.16659499999999999</c:v>
                </c:pt>
                <c:pt idx="344">
                  <c:v>-0.18975600000000001</c:v>
                </c:pt>
                <c:pt idx="345">
                  <c:v>-0.209203</c:v>
                </c:pt>
                <c:pt idx="346">
                  <c:v>-0.228439</c:v>
                </c:pt>
                <c:pt idx="347">
                  <c:v>-0.25186700000000001</c:v>
                </c:pt>
                <c:pt idx="348">
                  <c:v>-0.280144</c:v>
                </c:pt>
                <c:pt idx="349">
                  <c:v>-0.31274800000000003</c:v>
                </c:pt>
              </c:numCache>
            </c:numRef>
          </c:yVal>
          <c:smooth val="0"/>
          <c:extLst>
            <c:ext xmlns:c16="http://schemas.microsoft.com/office/drawing/2014/chart" uri="{C3380CC4-5D6E-409C-BE32-E72D297353CC}">
              <c16:uniqueId val="{00000001-2848-4135-BC18-E388DD6B2ED9}"/>
            </c:ext>
          </c:extLst>
        </c:ser>
        <c:ser>
          <c:idx val="0"/>
          <c:order val="2"/>
          <c:tx>
            <c:v>y+=50</c:v>
          </c:tx>
          <c:spPr>
            <a:ln w="19050" cap="rnd">
              <a:noFill/>
              <a:round/>
            </a:ln>
            <a:effectLst/>
          </c:spPr>
          <c:marker>
            <c:symbol val="circle"/>
            <c:size val="5"/>
            <c:spPr>
              <a:solidFill>
                <a:srgbClr val="FF0000"/>
              </a:solidFill>
              <a:ln w="9525">
                <a:solidFill>
                  <a:schemeClr val="accent1"/>
                </a:solidFill>
              </a:ln>
              <a:effectLst/>
            </c:spPr>
          </c:marker>
          <c:xVal>
            <c:numRef>
              <c:f>Sheet1!$F$2:$F$352</c:f>
              <c:numCache>
                <c:formatCode>General</c:formatCode>
                <c:ptCount val="351"/>
                <c:pt idx="0">
                  <c:v>4.0399699999999997E-2</c:v>
                </c:pt>
                <c:pt idx="1">
                  <c:v>3.7758E-2</c:v>
                </c:pt>
                <c:pt idx="2">
                  <c:v>3.5786199999999997E-2</c:v>
                </c:pt>
                <c:pt idx="3">
                  <c:v>3.16146E-2</c:v>
                </c:pt>
                <c:pt idx="4">
                  <c:v>2.7846800000000001E-2</c:v>
                </c:pt>
                <c:pt idx="5">
                  <c:v>2.44499E-2</c:v>
                </c:pt>
                <c:pt idx="6">
                  <c:v>2.13863E-2</c:v>
                </c:pt>
                <c:pt idx="7">
                  <c:v>1.8624100000000001E-2</c:v>
                </c:pt>
                <c:pt idx="8">
                  <c:v>1.6140999999999999E-2</c:v>
                </c:pt>
                <c:pt idx="9">
                  <c:v>1.39165E-2</c:v>
                </c:pt>
                <c:pt idx="10">
                  <c:v>1.19296E-2</c:v>
                </c:pt>
                <c:pt idx="11">
                  <c:v>1.0160499999999999E-2</c:v>
                </c:pt>
                <c:pt idx="12">
                  <c:v>8.5917400000000005E-3</c:v>
                </c:pt>
                <c:pt idx="13">
                  <c:v>7.2064E-3</c:v>
                </c:pt>
                <c:pt idx="14">
                  <c:v>5.9869700000000003E-3</c:v>
                </c:pt>
                <c:pt idx="15">
                  <c:v>4.9155199999999996E-3</c:v>
                </c:pt>
                <c:pt idx="16">
                  <c:v>3.9745800000000001E-3</c:v>
                </c:pt>
                <c:pt idx="17">
                  <c:v>3.1547400000000001E-3</c:v>
                </c:pt>
                <c:pt idx="18">
                  <c:v>2.4521299999999998E-3</c:v>
                </c:pt>
                <c:pt idx="19">
                  <c:v>1.87061E-3</c:v>
                </c:pt>
                <c:pt idx="20">
                  <c:v>1.41135E-3</c:v>
                </c:pt>
                <c:pt idx="21">
                  <c:v>1.06072E-3</c:v>
                </c:pt>
                <c:pt idx="22">
                  <c:v>8.0143200000000003E-4</c:v>
                </c:pt>
                <c:pt idx="23">
                  <c:v>6.0716399999999999E-4</c:v>
                </c:pt>
                <c:pt idx="24">
                  <c:v>4.47532E-4</c:v>
                </c:pt>
                <c:pt idx="25">
                  <c:v>3.0404299999999999E-4</c:v>
                </c:pt>
                <c:pt idx="26">
                  <c:v>1.81046E-4</c:v>
                </c:pt>
                <c:pt idx="27">
                  <c:v>8.1783100000000006E-5</c:v>
                </c:pt>
                <c:pt idx="28">
                  <c:v>2.0184099999999999E-5</c:v>
                </c:pt>
                <c:pt idx="29">
                  <c:v>2.0182499999999999E-5</c:v>
                </c:pt>
                <c:pt idx="30">
                  <c:v>8.8045699999999996E-5</c:v>
                </c:pt>
                <c:pt idx="31">
                  <c:v>2.25481E-4</c:v>
                </c:pt>
                <c:pt idx="32">
                  <c:v>4.3039599999999999E-4</c:v>
                </c:pt>
                <c:pt idx="33">
                  <c:v>6.9221699999999996E-4</c:v>
                </c:pt>
                <c:pt idx="34">
                  <c:v>1.0144799999999999E-3</c:v>
                </c:pt>
                <c:pt idx="35">
                  <c:v>1.46675E-3</c:v>
                </c:pt>
                <c:pt idx="36">
                  <c:v>2.1149599999999999E-3</c:v>
                </c:pt>
                <c:pt idx="37">
                  <c:v>2.9420900000000001E-3</c:v>
                </c:pt>
                <c:pt idx="38">
                  <c:v>3.9268100000000002E-3</c:v>
                </c:pt>
                <c:pt idx="39">
                  <c:v>5.0616599999999999E-3</c:v>
                </c:pt>
                <c:pt idx="40">
                  <c:v>6.3559300000000001E-3</c:v>
                </c:pt>
                <c:pt idx="41">
                  <c:v>7.8319700000000006E-3</c:v>
                </c:pt>
                <c:pt idx="42">
                  <c:v>9.5178599999999995E-3</c:v>
                </c:pt>
                <c:pt idx="43">
                  <c:v>1.14351E-2</c:v>
                </c:pt>
                <c:pt idx="44">
                  <c:v>1.36031E-2</c:v>
                </c:pt>
                <c:pt idx="45">
                  <c:v>1.6042899999999999E-2</c:v>
                </c:pt>
                <c:pt idx="46">
                  <c:v>1.87767E-2</c:v>
                </c:pt>
                <c:pt idx="47">
                  <c:v>2.18262E-2</c:v>
                </c:pt>
                <c:pt idx="48">
                  <c:v>2.5215600000000001E-2</c:v>
                </c:pt>
                <c:pt idx="49">
                  <c:v>2.8977699999999999E-2</c:v>
                </c:pt>
                <c:pt idx="50">
                  <c:v>3.3146299999999997E-2</c:v>
                </c:pt>
                <c:pt idx="51">
                  <c:v>1</c:v>
                </c:pt>
                <c:pt idx="52">
                  <c:v>4.26273E-2</c:v>
                </c:pt>
                <c:pt idx="53">
                  <c:v>4.7576500000000001E-2</c:v>
                </c:pt>
                <c:pt idx="54">
                  <c:v>5.2602799999999998E-2</c:v>
                </c:pt>
                <c:pt idx="55">
                  <c:v>5.7705199999999998E-2</c:v>
                </c:pt>
                <c:pt idx="56">
                  <c:v>6.2881999999999993E-2</c:v>
                </c:pt>
                <c:pt idx="57">
                  <c:v>6.8132200000000004E-2</c:v>
                </c:pt>
                <c:pt idx="58">
                  <c:v>7.3455500000000007E-2</c:v>
                </c:pt>
                <c:pt idx="59">
                  <c:v>7.8852199999999997E-2</c:v>
                </c:pt>
                <c:pt idx="60">
                  <c:v>8.4322800000000003E-2</c:v>
                </c:pt>
                <c:pt idx="61">
                  <c:v>8.9867199999999994E-2</c:v>
                </c:pt>
                <c:pt idx="62">
                  <c:v>9.5485600000000004E-2</c:v>
                </c:pt>
                <c:pt idx="63">
                  <c:v>0.10117900000000001</c:v>
                </c:pt>
                <c:pt idx="64">
                  <c:v>0.106947</c:v>
                </c:pt>
                <c:pt idx="65">
                  <c:v>0.112791</c:v>
                </c:pt>
                <c:pt idx="66">
                  <c:v>0.11871</c:v>
                </c:pt>
                <c:pt idx="67">
                  <c:v>0.124704</c:v>
                </c:pt>
                <c:pt idx="68">
                  <c:v>0.130776</c:v>
                </c:pt>
                <c:pt idx="69">
                  <c:v>0.13692499999999999</c:v>
                </c:pt>
                <c:pt idx="70">
                  <c:v>0.143153</c:v>
                </c:pt>
                <c:pt idx="71">
                  <c:v>0.14946100000000001</c:v>
                </c:pt>
                <c:pt idx="72">
                  <c:v>0.15584899999999999</c:v>
                </c:pt>
                <c:pt idx="73">
                  <c:v>0.16231799999999999</c:v>
                </c:pt>
                <c:pt idx="74">
                  <c:v>0.16886799999999999</c:v>
                </c:pt>
                <c:pt idx="75">
                  <c:v>0.17549899999999999</c:v>
                </c:pt>
                <c:pt idx="76">
                  <c:v>0.18221200000000001</c:v>
                </c:pt>
                <c:pt idx="77">
                  <c:v>0.18900800000000001</c:v>
                </c:pt>
                <c:pt idx="78">
                  <c:v>0.19588800000000001</c:v>
                </c:pt>
                <c:pt idx="79">
                  <c:v>0.202852</c:v>
                </c:pt>
                <c:pt idx="80">
                  <c:v>0.20990200000000001</c:v>
                </c:pt>
                <c:pt idx="81">
                  <c:v>0.21703900000000001</c:v>
                </c:pt>
                <c:pt idx="82">
                  <c:v>0.22426399999999999</c:v>
                </c:pt>
                <c:pt idx="83">
                  <c:v>0.231576</c:v>
                </c:pt>
                <c:pt idx="84">
                  <c:v>0.238979</c:v>
                </c:pt>
                <c:pt idx="85">
                  <c:v>0.246474</c:v>
                </c:pt>
                <c:pt idx="86">
                  <c:v>0.25406099999999998</c:v>
                </c:pt>
                <c:pt idx="87">
                  <c:v>0.26174199999999997</c:v>
                </c:pt>
                <c:pt idx="88">
                  <c:v>0.26951700000000001</c:v>
                </c:pt>
                <c:pt idx="89">
                  <c:v>0.27738800000000002</c:v>
                </c:pt>
                <c:pt idx="90">
                  <c:v>0.28535500000000003</c:v>
                </c:pt>
                <c:pt idx="91">
                  <c:v>0.29341899999999999</c:v>
                </c:pt>
                <c:pt idx="92">
                  <c:v>0.30158099999999999</c:v>
                </c:pt>
                <c:pt idx="93">
                  <c:v>0.30984299999999998</c:v>
                </c:pt>
                <c:pt idx="94">
                  <c:v>0.31820399999999999</c:v>
                </c:pt>
                <c:pt idx="95">
                  <c:v>0.32666699999999999</c:v>
                </c:pt>
                <c:pt idx="96">
                  <c:v>0.335233</c:v>
                </c:pt>
                <c:pt idx="97">
                  <c:v>0.34390300000000001</c:v>
                </c:pt>
                <c:pt idx="98">
                  <c:v>0.35267700000000002</c:v>
                </c:pt>
                <c:pt idx="99">
                  <c:v>0.36155799999999999</c:v>
                </c:pt>
                <c:pt idx="100">
                  <c:v>0.37054700000000002</c:v>
                </c:pt>
                <c:pt idx="101">
                  <c:v>0.37964399999999998</c:v>
                </c:pt>
                <c:pt idx="102">
                  <c:v>0.388851</c:v>
                </c:pt>
                <c:pt idx="103">
                  <c:v>0.39817000000000002</c:v>
                </c:pt>
                <c:pt idx="104">
                  <c:v>0.40760000000000002</c:v>
                </c:pt>
                <c:pt idx="105">
                  <c:v>0.41714400000000001</c:v>
                </c:pt>
                <c:pt idx="106">
                  <c:v>0.42680299999999999</c:v>
                </c:pt>
                <c:pt idx="107">
                  <c:v>0.43657800000000002</c:v>
                </c:pt>
                <c:pt idx="108">
                  <c:v>0.44646999999999998</c:v>
                </c:pt>
                <c:pt idx="109">
                  <c:v>0.45648100000000003</c:v>
                </c:pt>
                <c:pt idx="110">
                  <c:v>0.46661200000000003</c:v>
                </c:pt>
                <c:pt idx="111">
                  <c:v>0.47686299999999998</c:v>
                </c:pt>
                <c:pt idx="112">
                  <c:v>0.487238</c:v>
                </c:pt>
                <c:pt idx="113">
                  <c:v>0.49773499999999998</c:v>
                </c:pt>
                <c:pt idx="114">
                  <c:v>0.50835799999999998</c:v>
                </c:pt>
                <c:pt idx="115">
                  <c:v>0.51910599999999996</c:v>
                </c:pt>
                <c:pt idx="116">
                  <c:v>0.52998100000000004</c:v>
                </c:pt>
                <c:pt idx="117">
                  <c:v>0.54098500000000005</c:v>
                </c:pt>
                <c:pt idx="118">
                  <c:v>0.552118</c:v>
                </c:pt>
                <c:pt idx="119">
                  <c:v>0.56338100000000002</c:v>
                </c:pt>
                <c:pt idx="120">
                  <c:v>0.57477500000000004</c:v>
                </c:pt>
                <c:pt idx="121">
                  <c:v>0.58630300000000002</c:v>
                </c:pt>
                <c:pt idx="122">
                  <c:v>0.59796400000000005</c:v>
                </c:pt>
                <c:pt idx="123">
                  <c:v>0.60976200000000003</c:v>
                </c:pt>
                <c:pt idx="124">
                  <c:v>0.62169600000000003</c:v>
                </c:pt>
                <c:pt idx="125">
                  <c:v>0.63376699999999997</c:v>
                </c:pt>
                <c:pt idx="126">
                  <c:v>0.64598</c:v>
                </c:pt>
                <c:pt idx="127">
                  <c:v>0.65818699999999997</c:v>
                </c:pt>
                <c:pt idx="128">
                  <c:v>0.67000400000000004</c:v>
                </c:pt>
                <c:pt idx="129">
                  <c:v>0.68144899999999997</c:v>
                </c:pt>
                <c:pt idx="130">
                  <c:v>0.69254000000000004</c:v>
                </c:pt>
                <c:pt idx="131">
                  <c:v>0.70328500000000005</c:v>
                </c:pt>
                <c:pt idx="132">
                  <c:v>0.71369000000000005</c:v>
                </c:pt>
                <c:pt idx="133">
                  <c:v>0.72376799999999997</c:v>
                </c:pt>
                <c:pt idx="134">
                  <c:v>0.73353000000000002</c:v>
                </c:pt>
                <c:pt idx="135">
                  <c:v>0.74298900000000001</c:v>
                </c:pt>
                <c:pt idx="136">
                  <c:v>0.75215100000000001</c:v>
                </c:pt>
                <c:pt idx="137">
                  <c:v>0.76102499999999995</c:v>
                </c:pt>
                <c:pt idx="138">
                  <c:v>0.76961999999999997</c:v>
                </c:pt>
                <c:pt idx="139">
                  <c:v>0.77794600000000003</c:v>
                </c:pt>
                <c:pt idx="140">
                  <c:v>0.78600999999999999</c:v>
                </c:pt>
                <c:pt idx="141">
                  <c:v>0.79382200000000003</c:v>
                </c:pt>
                <c:pt idx="142">
                  <c:v>0.80138900000000002</c:v>
                </c:pt>
                <c:pt idx="143">
                  <c:v>0.80871999999999999</c:v>
                </c:pt>
                <c:pt idx="144">
                  <c:v>0.81582100000000002</c:v>
                </c:pt>
                <c:pt idx="145">
                  <c:v>0.82269899999999996</c:v>
                </c:pt>
                <c:pt idx="146">
                  <c:v>0.82936100000000001</c:v>
                </c:pt>
                <c:pt idx="147">
                  <c:v>0.835816</c:v>
                </c:pt>
                <c:pt idx="148">
                  <c:v>0.84206999999999999</c:v>
                </c:pt>
                <c:pt idx="149">
                  <c:v>0.84812799999999999</c:v>
                </c:pt>
                <c:pt idx="150">
                  <c:v>0.85399599999999998</c:v>
                </c:pt>
                <c:pt idx="151">
                  <c:v>0.85968199999999995</c:v>
                </c:pt>
                <c:pt idx="152">
                  <c:v>0.86519000000000001</c:v>
                </c:pt>
                <c:pt idx="153">
                  <c:v>0.87052499999999999</c:v>
                </c:pt>
                <c:pt idx="154">
                  <c:v>0.87569399999999997</c:v>
                </c:pt>
                <c:pt idx="155">
                  <c:v>0.88070199999999998</c:v>
                </c:pt>
                <c:pt idx="156">
                  <c:v>0.88555300000000003</c:v>
                </c:pt>
                <c:pt idx="157">
                  <c:v>0.89025200000000004</c:v>
                </c:pt>
                <c:pt idx="158">
                  <c:v>0.89480599999999999</c:v>
                </c:pt>
                <c:pt idx="159">
                  <c:v>0.89921600000000002</c:v>
                </c:pt>
                <c:pt idx="160">
                  <c:v>0.90349000000000002</c:v>
                </c:pt>
                <c:pt idx="161">
                  <c:v>0.90762900000000002</c:v>
                </c:pt>
                <c:pt idx="162">
                  <c:v>0.91164000000000001</c:v>
                </c:pt>
                <c:pt idx="163">
                  <c:v>0.91552500000000003</c:v>
                </c:pt>
                <c:pt idx="164">
                  <c:v>0.91929000000000005</c:v>
                </c:pt>
                <c:pt idx="165">
                  <c:v>0.92293800000000004</c:v>
                </c:pt>
                <c:pt idx="166">
                  <c:v>0.92647100000000004</c:v>
                </c:pt>
                <c:pt idx="167">
                  <c:v>0.92989299999999997</c:v>
                </c:pt>
                <c:pt idx="168">
                  <c:v>0.93320800000000004</c:v>
                </c:pt>
                <c:pt idx="169">
                  <c:v>0.93642000000000003</c:v>
                </c:pt>
                <c:pt idx="170">
                  <c:v>0.93953200000000003</c:v>
                </c:pt>
                <c:pt idx="171">
                  <c:v>0.94254700000000002</c:v>
                </c:pt>
                <c:pt idx="172">
                  <c:v>0.94546799999999998</c:v>
                </c:pt>
                <c:pt idx="173">
                  <c:v>0.94829799999999997</c:v>
                </c:pt>
                <c:pt idx="174">
                  <c:v>0.95104</c:v>
                </c:pt>
                <c:pt idx="175">
                  <c:v>0.95369599999999999</c:v>
                </c:pt>
                <c:pt idx="176">
                  <c:v>0.95626999999999995</c:v>
                </c:pt>
                <c:pt idx="177">
                  <c:v>0.95876399999999995</c:v>
                </c:pt>
                <c:pt idx="178">
                  <c:v>0.96118099999999995</c:v>
                </c:pt>
                <c:pt idx="179">
                  <c:v>0.96352300000000002</c:v>
                </c:pt>
                <c:pt idx="180">
                  <c:v>0.96579199999999998</c:v>
                </c:pt>
                <c:pt idx="181">
                  <c:v>0.96799000000000002</c:v>
                </c:pt>
                <c:pt idx="182">
                  <c:v>0.97011800000000004</c:v>
                </c:pt>
                <c:pt idx="183">
                  <c:v>0.97217900000000002</c:v>
                </c:pt>
                <c:pt idx="184">
                  <c:v>0.97417699999999996</c:v>
                </c:pt>
                <c:pt idx="185">
                  <c:v>0.97611300000000001</c:v>
                </c:pt>
                <c:pt idx="186">
                  <c:v>0.97799000000000003</c:v>
                </c:pt>
                <c:pt idx="187">
                  <c:v>0.97980900000000004</c:v>
                </c:pt>
                <c:pt idx="188">
                  <c:v>0.98157099999999997</c:v>
                </c:pt>
                <c:pt idx="189">
                  <c:v>0.98327900000000001</c:v>
                </c:pt>
                <c:pt idx="190">
                  <c:v>0.98493299999999995</c:v>
                </c:pt>
                <c:pt idx="191">
                  <c:v>0.98653500000000005</c:v>
                </c:pt>
                <c:pt idx="192">
                  <c:v>0.98808600000000002</c:v>
                </c:pt>
                <c:pt idx="193">
                  <c:v>0.98958699999999999</c:v>
                </c:pt>
                <c:pt idx="194">
                  <c:v>0.99104099999999995</c:v>
                </c:pt>
                <c:pt idx="195">
                  <c:v>0.992448</c:v>
                </c:pt>
                <c:pt idx="196">
                  <c:v>0.99380999999999997</c:v>
                </c:pt>
                <c:pt idx="197">
                  <c:v>0.99512800000000001</c:v>
                </c:pt>
                <c:pt idx="198">
                  <c:v>0.99640499999999999</c:v>
                </c:pt>
                <c:pt idx="199">
                  <c:v>0.99764200000000003</c:v>
                </c:pt>
                <c:pt idx="200">
                  <c:v>0.99883999999999995</c:v>
                </c:pt>
                <c:pt idx="201">
                  <c:v>0.99881399999999998</c:v>
                </c:pt>
                <c:pt idx="202">
                  <c:v>0.99759100000000001</c:v>
                </c:pt>
                <c:pt idx="203">
                  <c:v>0.99632799999999999</c:v>
                </c:pt>
                <c:pt idx="204">
                  <c:v>0.99502500000000005</c:v>
                </c:pt>
                <c:pt idx="205">
                  <c:v>0.99368000000000001</c:v>
                </c:pt>
                <c:pt idx="206">
                  <c:v>0.99229199999999995</c:v>
                </c:pt>
                <c:pt idx="207">
                  <c:v>0.99085900000000005</c:v>
                </c:pt>
                <c:pt idx="208">
                  <c:v>0.98938099999999995</c:v>
                </c:pt>
                <c:pt idx="209">
                  <c:v>0.98785400000000001</c:v>
                </c:pt>
                <c:pt idx="210">
                  <c:v>0.98627900000000002</c:v>
                </c:pt>
                <c:pt idx="211">
                  <c:v>0.98465400000000003</c:v>
                </c:pt>
                <c:pt idx="212">
                  <c:v>0.98297599999999996</c:v>
                </c:pt>
                <c:pt idx="213">
                  <c:v>0.98124500000000003</c:v>
                </c:pt>
                <c:pt idx="214">
                  <c:v>0.97945800000000005</c:v>
                </c:pt>
                <c:pt idx="215">
                  <c:v>0.97761299999999995</c:v>
                </c:pt>
                <c:pt idx="216">
                  <c:v>0.97570999999999997</c:v>
                </c:pt>
                <c:pt idx="217">
                  <c:v>0.97374499999999997</c:v>
                </c:pt>
                <c:pt idx="218">
                  <c:v>0.97171799999999997</c:v>
                </c:pt>
                <c:pt idx="219">
                  <c:v>0.96962499999999996</c:v>
                </c:pt>
                <c:pt idx="220">
                  <c:v>0.96746500000000002</c:v>
                </c:pt>
                <c:pt idx="221">
                  <c:v>0.96523599999999998</c:v>
                </c:pt>
                <c:pt idx="222">
                  <c:v>0.96293600000000001</c:v>
                </c:pt>
                <c:pt idx="223">
                  <c:v>0.96056200000000003</c:v>
                </c:pt>
                <c:pt idx="224">
                  <c:v>0.95811199999999996</c:v>
                </c:pt>
                <c:pt idx="225">
                  <c:v>0.95558299999999996</c:v>
                </c:pt>
                <c:pt idx="226">
                  <c:v>0.95297399999999999</c:v>
                </c:pt>
                <c:pt idx="227">
                  <c:v>0.95028100000000004</c:v>
                </c:pt>
                <c:pt idx="228">
                  <c:v>0.94750199999999996</c:v>
                </c:pt>
                <c:pt idx="229">
                  <c:v>0.944635</c:v>
                </c:pt>
                <c:pt idx="230">
                  <c:v>0.94167500000000004</c:v>
                </c:pt>
                <c:pt idx="231">
                  <c:v>0.93862100000000004</c:v>
                </c:pt>
                <c:pt idx="232">
                  <c:v>0.93547000000000002</c:v>
                </c:pt>
                <c:pt idx="233">
                  <c:v>0.93221799999999999</c:v>
                </c:pt>
                <c:pt idx="234">
                  <c:v>0.92886299999999999</c:v>
                </c:pt>
                <c:pt idx="235">
                  <c:v>0.9254</c:v>
                </c:pt>
                <c:pt idx="236">
                  <c:v>0.92182799999999998</c:v>
                </c:pt>
                <c:pt idx="237">
                  <c:v>0.91814200000000001</c:v>
                </c:pt>
                <c:pt idx="238">
                  <c:v>0.91433799999999998</c:v>
                </c:pt>
                <c:pt idx="239">
                  <c:v>0.91041300000000003</c:v>
                </c:pt>
                <c:pt idx="240">
                  <c:v>0.90636300000000003</c:v>
                </c:pt>
                <c:pt idx="241">
                  <c:v>0.90218500000000001</c:v>
                </c:pt>
                <c:pt idx="242">
                  <c:v>0.89787399999999995</c:v>
                </c:pt>
                <c:pt idx="243">
                  <c:v>0.89342600000000005</c:v>
                </c:pt>
                <c:pt idx="244">
                  <c:v>0.88883599999999996</c:v>
                </c:pt>
                <c:pt idx="245">
                  <c:v>0.88410100000000003</c:v>
                </c:pt>
                <c:pt idx="246">
                  <c:v>0.879216</c:v>
                </c:pt>
                <c:pt idx="247">
                  <c:v>0.87417599999999995</c:v>
                </c:pt>
                <c:pt idx="248">
                  <c:v>0.86897500000000005</c:v>
                </c:pt>
                <c:pt idx="249">
                  <c:v>0.86360999999999999</c:v>
                </c:pt>
                <c:pt idx="250">
                  <c:v>0.85807500000000003</c:v>
                </c:pt>
                <c:pt idx="251">
                  <c:v>0.85236400000000001</c:v>
                </c:pt>
                <c:pt idx="252">
                  <c:v>0.846472</c:v>
                </c:pt>
                <c:pt idx="253">
                  <c:v>0.84039299999999995</c:v>
                </c:pt>
                <c:pt idx="254">
                  <c:v>0.834121</c:v>
                </c:pt>
                <c:pt idx="255">
                  <c:v>0.82765100000000003</c:v>
                </c:pt>
                <c:pt idx="256">
                  <c:v>0.82097699999999996</c:v>
                </c:pt>
                <c:pt idx="257">
                  <c:v>0.81409100000000001</c:v>
                </c:pt>
                <c:pt idx="258">
                  <c:v>0.80698599999999998</c:v>
                </c:pt>
                <c:pt idx="259">
                  <c:v>0.79965699999999995</c:v>
                </c:pt>
                <c:pt idx="260">
                  <c:v>0.79209499999999999</c:v>
                </c:pt>
                <c:pt idx="261">
                  <c:v>0.78429400000000005</c:v>
                </c:pt>
                <c:pt idx="262">
                  <c:v>0.77624599999999999</c:v>
                </c:pt>
                <c:pt idx="263">
                  <c:v>0.76794399999999996</c:v>
                </c:pt>
                <c:pt idx="264">
                  <c:v>0.75937900000000003</c:v>
                </c:pt>
                <c:pt idx="265">
                  <c:v>0.75054399999999999</c:v>
                </c:pt>
                <c:pt idx="266">
                  <c:v>0.74142799999999998</c:v>
                </c:pt>
                <c:pt idx="267">
                  <c:v>0.73202400000000001</c:v>
                </c:pt>
                <c:pt idx="268">
                  <c:v>0.72231999999999996</c:v>
                </c:pt>
                <c:pt idx="269">
                  <c:v>0.71230899999999997</c:v>
                </c:pt>
                <c:pt idx="270">
                  <c:v>0.70197900000000002</c:v>
                </c:pt>
                <c:pt idx="271">
                  <c:v>0.69132000000000005</c:v>
                </c:pt>
                <c:pt idx="272">
                  <c:v>0.68032199999999998</c:v>
                </c:pt>
                <c:pt idx="273">
                  <c:v>0.66897300000000004</c:v>
                </c:pt>
                <c:pt idx="274">
                  <c:v>0.65726300000000004</c:v>
                </c:pt>
                <c:pt idx="275">
                  <c:v>0.64517999999999998</c:v>
                </c:pt>
                <c:pt idx="276">
                  <c:v>0.63309899999999997</c:v>
                </c:pt>
                <c:pt idx="277">
                  <c:v>0.62115799999999999</c:v>
                </c:pt>
                <c:pt idx="278">
                  <c:v>0.60934900000000003</c:v>
                </c:pt>
                <c:pt idx="279">
                  <c:v>0.59767199999999998</c:v>
                </c:pt>
                <c:pt idx="280">
                  <c:v>0.58613700000000002</c:v>
                </c:pt>
                <c:pt idx="281">
                  <c:v>0.574739</c:v>
                </c:pt>
                <c:pt idx="282">
                  <c:v>0.56347400000000003</c:v>
                </c:pt>
                <c:pt idx="283">
                  <c:v>0.55233699999999997</c:v>
                </c:pt>
                <c:pt idx="284">
                  <c:v>0.54132599999999997</c:v>
                </c:pt>
                <c:pt idx="285">
                  <c:v>0.53044199999999997</c:v>
                </c:pt>
                <c:pt idx="286">
                  <c:v>0.51968099999999995</c:v>
                </c:pt>
                <c:pt idx="287">
                  <c:v>0.50904199999999999</c:v>
                </c:pt>
                <c:pt idx="288">
                  <c:v>0.49852200000000002</c:v>
                </c:pt>
                <c:pt idx="289">
                  <c:v>0.48812100000000003</c:v>
                </c:pt>
                <c:pt idx="290">
                  <c:v>0.47783799999999998</c:v>
                </c:pt>
                <c:pt idx="291">
                  <c:v>0.46767199999999998</c:v>
                </c:pt>
                <c:pt idx="292">
                  <c:v>0.45762000000000003</c:v>
                </c:pt>
                <c:pt idx="293">
                  <c:v>0.447681</c:v>
                </c:pt>
                <c:pt idx="294">
                  <c:v>0.43785499999999999</c:v>
                </c:pt>
                <c:pt idx="295">
                  <c:v>0.42814099999999999</c:v>
                </c:pt>
                <c:pt idx="296">
                  <c:v>0.41853699999999999</c:v>
                </c:pt>
                <c:pt idx="297">
                  <c:v>0.40904299999999999</c:v>
                </c:pt>
                <c:pt idx="298">
                  <c:v>0.39965699999999998</c:v>
                </c:pt>
                <c:pt idx="299">
                  <c:v>0.39038</c:v>
                </c:pt>
                <c:pt idx="300">
                  <c:v>0.38121100000000002</c:v>
                </c:pt>
                <c:pt idx="301">
                  <c:v>0.37214799999999998</c:v>
                </c:pt>
                <c:pt idx="302">
                  <c:v>0.36319200000000001</c:v>
                </c:pt>
                <c:pt idx="303">
                  <c:v>0.35434199999999999</c:v>
                </c:pt>
                <c:pt idx="304">
                  <c:v>0.34559699999999999</c:v>
                </c:pt>
                <c:pt idx="305">
                  <c:v>0.336955</c:v>
                </c:pt>
                <c:pt idx="306">
                  <c:v>0.32841700000000001</c:v>
                </c:pt>
                <c:pt idx="307">
                  <c:v>0.31998100000000002</c:v>
                </c:pt>
                <c:pt idx="308">
                  <c:v>0.31164599999999998</c:v>
                </c:pt>
                <c:pt idx="309">
                  <c:v>0.30341200000000002</c:v>
                </c:pt>
                <c:pt idx="310">
                  <c:v>0.29527700000000001</c:v>
                </c:pt>
                <c:pt idx="311">
                  <c:v>0.28723900000000002</c:v>
                </c:pt>
                <c:pt idx="312">
                  <c:v>0.27929900000000002</c:v>
                </c:pt>
                <c:pt idx="313">
                  <c:v>0.271455</c:v>
                </c:pt>
                <c:pt idx="314">
                  <c:v>0.263706</c:v>
                </c:pt>
                <c:pt idx="315">
                  <c:v>0.25605</c:v>
                </c:pt>
                <c:pt idx="316">
                  <c:v>0.24848799999999999</c:v>
                </c:pt>
                <c:pt idx="317">
                  <c:v>0.24101700000000001</c:v>
                </c:pt>
                <c:pt idx="318">
                  <c:v>0.23363600000000001</c:v>
                </c:pt>
                <c:pt idx="319">
                  <c:v>0.22634599999999999</c:v>
                </c:pt>
                <c:pt idx="320">
                  <c:v>0.219143</c:v>
                </c:pt>
                <c:pt idx="321">
                  <c:v>0.21202799999999999</c:v>
                </c:pt>
                <c:pt idx="322">
                  <c:v>0.20499999999999999</c:v>
                </c:pt>
                <c:pt idx="323">
                  <c:v>0.19805800000000001</c:v>
                </c:pt>
                <c:pt idx="324">
                  <c:v>0.19120000000000001</c:v>
                </c:pt>
                <c:pt idx="325">
                  <c:v>0.18442700000000001</c:v>
                </c:pt>
                <c:pt idx="326">
                  <c:v>0.17773700000000001</c:v>
                </c:pt>
                <c:pt idx="327">
                  <c:v>0.171128</c:v>
                </c:pt>
                <c:pt idx="328">
                  <c:v>0.164601</c:v>
                </c:pt>
                <c:pt idx="329">
                  <c:v>0.15815399999999999</c:v>
                </c:pt>
                <c:pt idx="330">
                  <c:v>0.151786</c:v>
                </c:pt>
                <c:pt idx="331">
                  <c:v>0.14549799999999999</c:v>
                </c:pt>
                <c:pt idx="332">
                  <c:v>0.139289</c:v>
                </c:pt>
                <c:pt idx="333">
                  <c:v>0.133158</c:v>
                </c:pt>
                <c:pt idx="334">
                  <c:v>0.12710299999999999</c:v>
                </c:pt>
                <c:pt idx="335">
                  <c:v>0.121124</c:v>
                </c:pt>
                <c:pt idx="336">
                  <c:v>0.115222</c:v>
                </c:pt>
                <c:pt idx="337">
                  <c:v>0.10939599999999999</c:v>
                </c:pt>
                <c:pt idx="338">
                  <c:v>0.103643</c:v>
                </c:pt>
                <c:pt idx="339">
                  <c:v>9.7965700000000003E-2</c:v>
                </c:pt>
                <c:pt idx="340">
                  <c:v>9.2362299999999994E-2</c:v>
                </c:pt>
                <c:pt idx="341">
                  <c:v>8.6832900000000005E-2</c:v>
                </c:pt>
                <c:pt idx="342">
                  <c:v>8.1377199999999997E-2</c:v>
                </c:pt>
                <c:pt idx="343">
                  <c:v>7.5994999999999993E-2</c:v>
                </c:pt>
                <c:pt idx="344">
                  <c:v>7.0685600000000001E-2</c:v>
                </c:pt>
                <c:pt idx="345">
                  <c:v>6.5447699999999998E-2</c:v>
                </c:pt>
                <c:pt idx="346">
                  <c:v>6.0282799999999997E-2</c:v>
                </c:pt>
                <c:pt idx="347">
                  <c:v>5.5194199999999999E-2</c:v>
                </c:pt>
                <c:pt idx="348">
                  <c:v>5.0183499999999999E-2</c:v>
                </c:pt>
                <c:pt idx="349">
                  <c:v>4.5251199999999998E-2</c:v>
                </c:pt>
              </c:numCache>
            </c:numRef>
          </c:xVal>
          <c:yVal>
            <c:numRef>
              <c:f>Sheet1!$G$2:$G$352</c:f>
              <c:numCache>
                <c:formatCode>General</c:formatCode>
                <c:ptCount val="351"/>
                <c:pt idx="0">
                  <c:v>-0.27110099999999998</c:v>
                </c:pt>
                <c:pt idx="1">
                  <c:v>0.84811800000000004</c:v>
                </c:pt>
                <c:pt idx="2">
                  <c:v>-0.30696099999999998</c:v>
                </c:pt>
                <c:pt idx="3">
                  <c:v>-0.34412500000000001</c:v>
                </c:pt>
                <c:pt idx="4">
                  <c:v>-0.38590600000000003</c:v>
                </c:pt>
                <c:pt idx="5">
                  <c:v>-0.43245600000000001</c:v>
                </c:pt>
                <c:pt idx="6">
                  <c:v>-0.47772500000000001</c:v>
                </c:pt>
                <c:pt idx="7">
                  <c:v>-0.52103900000000003</c:v>
                </c:pt>
                <c:pt idx="8">
                  <c:v>-0.56665299999999996</c:v>
                </c:pt>
                <c:pt idx="9">
                  <c:v>-0.61575500000000005</c:v>
                </c:pt>
                <c:pt idx="10">
                  <c:v>-0.66735199999999995</c:v>
                </c:pt>
                <c:pt idx="11">
                  <c:v>-0.72184300000000001</c:v>
                </c:pt>
                <c:pt idx="12">
                  <c:v>-0.77849699999999999</c:v>
                </c:pt>
                <c:pt idx="13">
                  <c:v>-0.83524500000000002</c:v>
                </c:pt>
                <c:pt idx="14">
                  <c:v>-0.89069399999999999</c:v>
                </c:pt>
                <c:pt idx="15">
                  <c:v>-0.94193099999999996</c:v>
                </c:pt>
                <c:pt idx="16">
                  <c:v>-0.98874200000000001</c:v>
                </c:pt>
                <c:pt idx="17">
                  <c:v>-1.0286999999999999</c:v>
                </c:pt>
                <c:pt idx="18">
                  <c:v>-1.0638799999999999</c:v>
                </c:pt>
                <c:pt idx="19">
                  <c:v>-1.09341</c:v>
                </c:pt>
                <c:pt idx="20">
                  <c:v>-1.1114599999999999</c:v>
                </c:pt>
                <c:pt idx="21">
                  <c:v>-1.1172899999999999</c:v>
                </c:pt>
                <c:pt idx="22">
                  <c:v>-1.1096200000000001</c:v>
                </c:pt>
                <c:pt idx="23">
                  <c:v>-1.0926899999999999</c:v>
                </c:pt>
                <c:pt idx="24">
                  <c:v>-1.0712299999999999</c:v>
                </c:pt>
                <c:pt idx="25">
                  <c:v>-1.0426500000000001</c:v>
                </c:pt>
                <c:pt idx="26">
                  <c:v>-1.0066299999999999</c:v>
                </c:pt>
                <c:pt idx="27">
                  <c:v>-0.94753600000000004</c:v>
                </c:pt>
                <c:pt idx="28">
                  <c:v>-0.86369600000000002</c:v>
                </c:pt>
                <c:pt idx="29">
                  <c:v>-0.777918</c:v>
                </c:pt>
                <c:pt idx="30">
                  <c:v>-0.68969000000000003</c:v>
                </c:pt>
                <c:pt idx="31">
                  <c:v>-0.59733899999999995</c:v>
                </c:pt>
                <c:pt idx="32">
                  <c:v>-0.50192700000000001</c:v>
                </c:pt>
                <c:pt idx="33">
                  <c:v>-0.37588500000000002</c:v>
                </c:pt>
                <c:pt idx="34">
                  <c:v>-0.16783300000000001</c:v>
                </c:pt>
                <c:pt idx="35">
                  <c:v>9.7954799999999995E-2</c:v>
                </c:pt>
                <c:pt idx="36">
                  <c:v>0.27400400000000003</c:v>
                </c:pt>
                <c:pt idx="37">
                  <c:v>0.32572800000000002</c:v>
                </c:pt>
                <c:pt idx="38">
                  <c:v>0.35062199999999999</c:v>
                </c:pt>
                <c:pt idx="39">
                  <c:v>0.40368700000000002</c:v>
                </c:pt>
                <c:pt idx="40">
                  <c:v>0.49962299999999998</c:v>
                </c:pt>
                <c:pt idx="41">
                  <c:v>0.61977499999999996</c:v>
                </c:pt>
                <c:pt idx="42">
                  <c:v>0.73029299999999997</c:v>
                </c:pt>
                <c:pt idx="43">
                  <c:v>0.81422600000000001</c:v>
                </c:pt>
                <c:pt idx="44">
                  <c:v>0.87697099999999995</c:v>
                </c:pt>
                <c:pt idx="45">
                  <c:v>0.91190000000000004</c:v>
                </c:pt>
                <c:pt idx="46">
                  <c:v>0.92064100000000004</c:v>
                </c:pt>
                <c:pt idx="47">
                  <c:v>0.91203999999999996</c:v>
                </c:pt>
                <c:pt idx="48">
                  <c:v>0.90163099999999996</c:v>
                </c:pt>
                <c:pt idx="49">
                  <c:v>0.89024099999999995</c:v>
                </c:pt>
                <c:pt idx="50">
                  <c:v>0.87135700000000005</c:v>
                </c:pt>
                <c:pt idx="51">
                  <c:v>0.38714100000000001</c:v>
                </c:pt>
                <c:pt idx="52">
                  <c:v>0.82769199999999998</c:v>
                </c:pt>
                <c:pt idx="53">
                  <c:v>0.817577</c:v>
                </c:pt>
                <c:pt idx="54">
                  <c:v>0.80979500000000004</c:v>
                </c:pt>
                <c:pt idx="55">
                  <c:v>0.80094200000000004</c:v>
                </c:pt>
                <c:pt idx="56">
                  <c:v>0.79334199999999999</c:v>
                </c:pt>
                <c:pt idx="57">
                  <c:v>0.79099600000000003</c:v>
                </c:pt>
                <c:pt idx="58">
                  <c:v>0.79109399999999996</c:v>
                </c:pt>
                <c:pt idx="59">
                  <c:v>0.79113599999999995</c:v>
                </c:pt>
                <c:pt idx="60">
                  <c:v>0.79079900000000003</c:v>
                </c:pt>
                <c:pt idx="61">
                  <c:v>0.79062200000000005</c:v>
                </c:pt>
                <c:pt idx="62">
                  <c:v>0.79099600000000003</c:v>
                </c:pt>
                <c:pt idx="63">
                  <c:v>0.78979900000000003</c:v>
                </c:pt>
                <c:pt idx="64">
                  <c:v>0.78545200000000004</c:v>
                </c:pt>
                <c:pt idx="65">
                  <c:v>0.78164699999999998</c:v>
                </c:pt>
                <c:pt idx="66">
                  <c:v>0.781026</c:v>
                </c:pt>
                <c:pt idx="67">
                  <c:v>0.78201699999999996</c:v>
                </c:pt>
                <c:pt idx="68">
                  <c:v>0.78282099999999999</c:v>
                </c:pt>
                <c:pt idx="69">
                  <c:v>0.78378800000000004</c:v>
                </c:pt>
                <c:pt idx="70">
                  <c:v>0.78494299999999995</c:v>
                </c:pt>
                <c:pt idx="71">
                  <c:v>0.78166599999999997</c:v>
                </c:pt>
                <c:pt idx="72">
                  <c:v>0.77193500000000004</c:v>
                </c:pt>
                <c:pt idx="73">
                  <c:v>0.75957200000000002</c:v>
                </c:pt>
                <c:pt idx="74">
                  <c:v>0.74907800000000002</c:v>
                </c:pt>
                <c:pt idx="75">
                  <c:v>0.74195</c:v>
                </c:pt>
                <c:pt idx="76">
                  <c:v>0.736734</c:v>
                </c:pt>
                <c:pt idx="77">
                  <c:v>0.73235899999999998</c:v>
                </c:pt>
                <c:pt idx="78">
                  <c:v>0.72941900000000004</c:v>
                </c:pt>
                <c:pt idx="79">
                  <c:v>0.72804000000000002</c:v>
                </c:pt>
                <c:pt idx="80">
                  <c:v>0.72755400000000003</c:v>
                </c:pt>
                <c:pt idx="81">
                  <c:v>0.72803099999999998</c:v>
                </c:pt>
                <c:pt idx="82">
                  <c:v>0.73073699999999997</c:v>
                </c:pt>
                <c:pt idx="83">
                  <c:v>0.73660300000000001</c:v>
                </c:pt>
                <c:pt idx="84">
                  <c:v>0.74364699999999995</c:v>
                </c:pt>
                <c:pt idx="85">
                  <c:v>0.74905999999999995</c:v>
                </c:pt>
                <c:pt idx="86">
                  <c:v>0.75064900000000001</c:v>
                </c:pt>
                <c:pt idx="87">
                  <c:v>0.74683999999999995</c:v>
                </c:pt>
                <c:pt idx="88">
                  <c:v>0.73993600000000004</c:v>
                </c:pt>
                <c:pt idx="89">
                  <c:v>0.73301799999999995</c:v>
                </c:pt>
                <c:pt idx="90">
                  <c:v>0.72624999999999995</c:v>
                </c:pt>
                <c:pt idx="91">
                  <c:v>0.71984199999999998</c:v>
                </c:pt>
                <c:pt idx="92">
                  <c:v>0.71408400000000005</c:v>
                </c:pt>
                <c:pt idx="93">
                  <c:v>0.70965199999999995</c:v>
                </c:pt>
                <c:pt idx="94">
                  <c:v>0.70685699999999996</c:v>
                </c:pt>
                <c:pt idx="95">
                  <c:v>0.70518899999999995</c:v>
                </c:pt>
                <c:pt idx="96">
                  <c:v>0.70403400000000005</c:v>
                </c:pt>
                <c:pt idx="97">
                  <c:v>0.70316999999999996</c:v>
                </c:pt>
                <c:pt idx="98">
                  <c:v>0.70207600000000003</c:v>
                </c:pt>
                <c:pt idx="99">
                  <c:v>0.70017799999999997</c:v>
                </c:pt>
                <c:pt idx="100">
                  <c:v>0.69740599999999997</c:v>
                </c:pt>
                <c:pt idx="101">
                  <c:v>0.694102</c:v>
                </c:pt>
                <c:pt idx="102">
                  <c:v>0.69063799999999997</c:v>
                </c:pt>
                <c:pt idx="103">
                  <c:v>0.68697399999999997</c:v>
                </c:pt>
                <c:pt idx="104">
                  <c:v>0.68350999999999995</c:v>
                </c:pt>
                <c:pt idx="105">
                  <c:v>0.68061700000000003</c:v>
                </c:pt>
                <c:pt idx="106">
                  <c:v>0.67791100000000004</c:v>
                </c:pt>
                <c:pt idx="107">
                  <c:v>0.67504600000000003</c:v>
                </c:pt>
                <c:pt idx="108">
                  <c:v>0.67190499999999997</c:v>
                </c:pt>
                <c:pt idx="109">
                  <c:v>0.66827800000000004</c:v>
                </c:pt>
                <c:pt idx="110">
                  <c:v>0.66391199999999995</c:v>
                </c:pt>
                <c:pt idx="111">
                  <c:v>0.65871000000000002</c:v>
                </c:pt>
                <c:pt idx="112">
                  <c:v>0.65288599999999997</c:v>
                </c:pt>
                <c:pt idx="113">
                  <c:v>0.64667799999999998</c:v>
                </c:pt>
                <c:pt idx="114">
                  <c:v>0.64002700000000001</c:v>
                </c:pt>
                <c:pt idx="115">
                  <c:v>0.63243700000000003</c:v>
                </c:pt>
                <c:pt idx="116">
                  <c:v>0.62350000000000005</c:v>
                </c:pt>
                <c:pt idx="117">
                  <c:v>0.61310900000000002</c:v>
                </c:pt>
                <c:pt idx="118">
                  <c:v>0.60075999999999996</c:v>
                </c:pt>
                <c:pt idx="119">
                  <c:v>0.58598499999999998</c:v>
                </c:pt>
                <c:pt idx="120">
                  <c:v>0.569276</c:v>
                </c:pt>
                <c:pt idx="121">
                  <c:v>0.55138799999999999</c:v>
                </c:pt>
                <c:pt idx="122">
                  <c:v>0.53232699999999999</c:v>
                </c:pt>
                <c:pt idx="123">
                  <c:v>0.51308799999999999</c:v>
                </c:pt>
                <c:pt idx="124">
                  <c:v>0.49428899999999998</c:v>
                </c:pt>
                <c:pt idx="125">
                  <c:v>0.472335</c:v>
                </c:pt>
                <c:pt idx="126">
                  <c:v>0.44990400000000003</c:v>
                </c:pt>
                <c:pt idx="127">
                  <c:v>0.43261899999999998</c:v>
                </c:pt>
                <c:pt idx="128">
                  <c:v>0.409221</c:v>
                </c:pt>
                <c:pt idx="129">
                  <c:v>0.376334</c:v>
                </c:pt>
                <c:pt idx="130">
                  <c:v>0.35175299999999998</c:v>
                </c:pt>
                <c:pt idx="131">
                  <c:v>0.337231</c:v>
                </c:pt>
                <c:pt idx="132">
                  <c:v>0.31948300000000002</c:v>
                </c:pt>
                <c:pt idx="133">
                  <c:v>0.29691200000000001</c:v>
                </c:pt>
                <c:pt idx="134">
                  <c:v>0.275781</c:v>
                </c:pt>
                <c:pt idx="135">
                  <c:v>0.25799100000000003</c:v>
                </c:pt>
                <c:pt idx="136">
                  <c:v>0.241342</c:v>
                </c:pt>
                <c:pt idx="137">
                  <c:v>0.22426299999999999</c:v>
                </c:pt>
                <c:pt idx="138">
                  <c:v>0.20685600000000001</c:v>
                </c:pt>
                <c:pt idx="139">
                  <c:v>0.189305</c:v>
                </c:pt>
                <c:pt idx="140">
                  <c:v>0.171628</c:v>
                </c:pt>
                <c:pt idx="141">
                  <c:v>0.15426799999999999</c:v>
                </c:pt>
                <c:pt idx="142">
                  <c:v>0.13807700000000001</c:v>
                </c:pt>
                <c:pt idx="143">
                  <c:v>0.123545</c:v>
                </c:pt>
                <c:pt idx="144">
                  <c:v>0.110902</c:v>
                </c:pt>
                <c:pt idx="145">
                  <c:v>0.100184</c:v>
                </c:pt>
                <c:pt idx="146">
                  <c:v>9.1495199999999999E-2</c:v>
                </c:pt>
                <c:pt idx="147">
                  <c:v>8.4979600000000002E-2</c:v>
                </c:pt>
                <c:pt idx="148">
                  <c:v>8.0277399999999999E-2</c:v>
                </c:pt>
                <c:pt idx="149">
                  <c:v>7.6678399999999994E-2</c:v>
                </c:pt>
                <c:pt idx="150">
                  <c:v>7.4458200000000002E-2</c:v>
                </c:pt>
                <c:pt idx="151">
                  <c:v>7.4154399999999995E-2</c:v>
                </c:pt>
                <c:pt idx="152">
                  <c:v>7.4579800000000002E-2</c:v>
                </c:pt>
                <c:pt idx="153">
                  <c:v>7.5421100000000005E-2</c:v>
                </c:pt>
                <c:pt idx="154">
                  <c:v>7.6561500000000005E-2</c:v>
                </c:pt>
                <c:pt idx="155">
                  <c:v>7.6972700000000005E-2</c:v>
                </c:pt>
                <c:pt idx="156">
                  <c:v>7.6701800000000001E-2</c:v>
                </c:pt>
                <c:pt idx="157">
                  <c:v>7.6369800000000002E-2</c:v>
                </c:pt>
                <c:pt idx="158">
                  <c:v>7.5953900000000005E-2</c:v>
                </c:pt>
                <c:pt idx="159">
                  <c:v>7.5154600000000002E-2</c:v>
                </c:pt>
                <c:pt idx="160">
                  <c:v>7.4411500000000005E-2</c:v>
                </c:pt>
                <c:pt idx="161">
                  <c:v>7.4023500000000006E-2</c:v>
                </c:pt>
                <c:pt idx="162">
                  <c:v>7.4397400000000002E-2</c:v>
                </c:pt>
                <c:pt idx="163">
                  <c:v>7.6019299999999998E-2</c:v>
                </c:pt>
                <c:pt idx="164">
                  <c:v>7.8884700000000002E-2</c:v>
                </c:pt>
                <c:pt idx="165">
                  <c:v>8.2745399999999997E-2</c:v>
                </c:pt>
                <c:pt idx="166">
                  <c:v>8.7227799999999994E-2</c:v>
                </c:pt>
                <c:pt idx="167">
                  <c:v>9.1803800000000005E-2</c:v>
                </c:pt>
                <c:pt idx="168">
                  <c:v>9.6099199999999996E-2</c:v>
                </c:pt>
                <c:pt idx="169">
                  <c:v>9.9417800000000001E-2</c:v>
                </c:pt>
                <c:pt idx="170">
                  <c:v>0.100815</c:v>
                </c:pt>
                <c:pt idx="171">
                  <c:v>0.100245</c:v>
                </c:pt>
                <c:pt idx="172">
                  <c:v>9.7389299999999998E-2</c:v>
                </c:pt>
                <c:pt idx="173">
                  <c:v>9.2032799999999998E-2</c:v>
                </c:pt>
                <c:pt idx="174">
                  <c:v>8.3165900000000001E-2</c:v>
                </c:pt>
                <c:pt idx="175">
                  <c:v>7.19249E-2</c:v>
                </c:pt>
                <c:pt idx="176">
                  <c:v>5.9239699999999999E-2</c:v>
                </c:pt>
                <c:pt idx="177">
                  <c:v>4.40814E-2</c:v>
                </c:pt>
                <c:pt idx="178">
                  <c:v>2.8399799999999999E-2</c:v>
                </c:pt>
                <c:pt idx="179">
                  <c:v>1.42655E-2</c:v>
                </c:pt>
                <c:pt idx="180">
                  <c:v>2.08435E-3</c:v>
                </c:pt>
                <c:pt idx="181">
                  <c:v>-8.5491999999999999E-3</c:v>
                </c:pt>
                <c:pt idx="182">
                  <c:v>-1.8383E-2</c:v>
                </c:pt>
                <c:pt idx="183">
                  <c:v>-2.7287200000000001E-2</c:v>
                </c:pt>
                <c:pt idx="184">
                  <c:v>-3.6270900000000002E-2</c:v>
                </c:pt>
                <c:pt idx="185">
                  <c:v>-4.4081000000000002E-2</c:v>
                </c:pt>
                <c:pt idx="186">
                  <c:v>-5.4163200000000002E-2</c:v>
                </c:pt>
                <c:pt idx="187">
                  <c:v>-6.31192E-2</c:v>
                </c:pt>
                <c:pt idx="188">
                  <c:v>-6.3422999999999993E-2</c:v>
                </c:pt>
                <c:pt idx="189">
                  <c:v>-5.1971499999999997E-2</c:v>
                </c:pt>
                <c:pt idx="190">
                  <c:v>-2.30666E-2</c:v>
                </c:pt>
                <c:pt idx="191">
                  <c:v>1.9523800000000001E-2</c:v>
                </c:pt>
                <c:pt idx="192">
                  <c:v>6.4198599999999995E-2</c:v>
                </c:pt>
                <c:pt idx="193">
                  <c:v>0.10849499999999999</c:v>
                </c:pt>
                <c:pt idx="194">
                  <c:v>0.115618</c:v>
                </c:pt>
                <c:pt idx="195">
                  <c:v>8.7087499999999998E-2</c:v>
                </c:pt>
                <c:pt idx="196">
                  <c:v>5.8028799999999998E-2</c:v>
                </c:pt>
                <c:pt idx="197">
                  <c:v>4.0884400000000001E-2</c:v>
                </c:pt>
                <c:pt idx="198">
                  <c:v>8.1502000000000005E-2</c:v>
                </c:pt>
                <c:pt idx="199">
                  <c:v>0.19800799999999999</c:v>
                </c:pt>
                <c:pt idx="200">
                  <c:v>0.37032799999999999</c:v>
                </c:pt>
                <c:pt idx="201">
                  <c:v>0.26013599999999998</c:v>
                </c:pt>
                <c:pt idx="202">
                  <c:v>0.179644</c:v>
                </c:pt>
                <c:pt idx="203">
                  <c:v>0.12103999999999999</c:v>
                </c:pt>
                <c:pt idx="204">
                  <c:v>7.5593999999999995E-2</c:v>
                </c:pt>
                <c:pt idx="205">
                  <c:v>3.7789999999999997E-2</c:v>
                </c:pt>
                <c:pt idx="206">
                  <c:v>5.4219400000000001E-3</c:v>
                </c:pt>
                <c:pt idx="207">
                  <c:v>-2.3117700000000001E-2</c:v>
                </c:pt>
                <c:pt idx="208">
                  <c:v>-4.8923800000000003E-2</c:v>
                </c:pt>
                <c:pt idx="209">
                  <c:v>-7.2672600000000004E-2</c:v>
                </c:pt>
                <c:pt idx="210">
                  <c:v>-9.4986899999999999E-2</c:v>
                </c:pt>
                <c:pt idx="211">
                  <c:v>-0.11601499999999999</c:v>
                </c:pt>
                <c:pt idx="212">
                  <c:v>-0.13592199999999999</c:v>
                </c:pt>
                <c:pt idx="213">
                  <c:v>-0.154642</c:v>
                </c:pt>
                <c:pt idx="214">
                  <c:v>-0.172287</c:v>
                </c:pt>
                <c:pt idx="215">
                  <c:v>-0.188946</c:v>
                </c:pt>
                <c:pt idx="216">
                  <c:v>-0.20473</c:v>
                </c:pt>
                <c:pt idx="217">
                  <c:v>-0.21961700000000001</c:v>
                </c:pt>
                <c:pt idx="218">
                  <c:v>-0.23342399999999999</c:v>
                </c:pt>
                <c:pt idx="219">
                  <c:v>-0.246002</c:v>
                </c:pt>
                <c:pt idx="220">
                  <c:v>-0.25718200000000002</c:v>
                </c:pt>
                <c:pt idx="221">
                  <c:v>-0.26679199999999997</c:v>
                </c:pt>
                <c:pt idx="222">
                  <c:v>-0.274729</c:v>
                </c:pt>
                <c:pt idx="223">
                  <c:v>-0.28089399999999998</c:v>
                </c:pt>
                <c:pt idx="224">
                  <c:v>-0.28497400000000001</c:v>
                </c:pt>
                <c:pt idx="225">
                  <c:v>-0.28670800000000002</c:v>
                </c:pt>
                <c:pt idx="226">
                  <c:v>-0.28641899999999998</c:v>
                </c:pt>
                <c:pt idx="227">
                  <c:v>-0.284582</c:v>
                </c:pt>
                <c:pt idx="228">
                  <c:v>-0.28159000000000001</c:v>
                </c:pt>
                <c:pt idx="229">
                  <c:v>-0.27809899999999999</c:v>
                </c:pt>
                <c:pt idx="230">
                  <c:v>-0.27463500000000002</c:v>
                </c:pt>
                <c:pt idx="231">
                  <c:v>-0.271592</c:v>
                </c:pt>
                <c:pt idx="232">
                  <c:v>-0.26940500000000001</c:v>
                </c:pt>
                <c:pt idx="233">
                  <c:v>-0.26830199999999998</c:v>
                </c:pt>
                <c:pt idx="234">
                  <c:v>-0.26816200000000001</c:v>
                </c:pt>
                <c:pt idx="235">
                  <c:v>-0.26856400000000002</c:v>
                </c:pt>
                <c:pt idx="236">
                  <c:v>-0.26880199999999999</c:v>
                </c:pt>
                <c:pt idx="237">
                  <c:v>-0.26822200000000002</c:v>
                </c:pt>
                <c:pt idx="238">
                  <c:v>-0.266428</c:v>
                </c:pt>
                <c:pt idx="239">
                  <c:v>-0.26333400000000001</c:v>
                </c:pt>
                <c:pt idx="240">
                  <c:v>-0.259108</c:v>
                </c:pt>
                <c:pt idx="241">
                  <c:v>-0.253994</c:v>
                </c:pt>
                <c:pt idx="242">
                  <c:v>-0.248638</c:v>
                </c:pt>
                <c:pt idx="243">
                  <c:v>-0.24396899999999999</c:v>
                </c:pt>
                <c:pt idx="244">
                  <c:v>-0.24045800000000001</c:v>
                </c:pt>
                <c:pt idx="245">
                  <c:v>-0.238537</c:v>
                </c:pt>
                <c:pt idx="246">
                  <c:v>-0.238346</c:v>
                </c:pt>
                <c:pt idx="247">
                  <c:v>-0.23919199999999999</c:v>
                </c:pt>
                <c:pt idx="248">
                  <c:v>-0.24052399999999999</c:v>
                </c:pt>
                <c:pt idx="249">
                  <c:v>-0.24193999999999999</c:v>
                </c:pt>
                <c:pt idx="250">
                  <c:v>-0.24294499999999999</c:v>
                </c:pt>
                <c:pt idx="251">
                  <c:v>-0.242782</c:v>
                </c:pt>
                <c:pt idx="252">
                  <c:v>-0.24100099999999999</c:v>
                </c:pt>
                <c:pt idx="253">
                  <c:v>-0.23763999999999999</c:v>
                </c:pt>
                <c:pt idx="254">
                  <c:v>-0.23286299999999999</c:v>
                </c:pt>
                <c:pt idx="255">
                  <c:v>-0.22680600000000001</c:v>
                </c:pt>
                <c:pt idx="256">
                  <c:v>-0.21976599999999999</c:v>
                </c:pt>
                <c:pt idx="257">
                  <c:v>-0.21204899999999999</c:v>
                </c:pt>
                <c:pt idx="258">
                  <c:v>-0.20389299999999999</c:v>
                </c:pt>
                <c:pt idx="259">
                  <c:v>-0.19567599999999999</c:v>
                </c:pt>
                <c:pt idx="260">
                  <c:v>-0.188113</c:v>
                </c:pt>
                <c:pt idx="261">
                  <c:v>-0.181892</c:v>
                </c:pt>
                <c:pt idx="262">
                  <c:v>-0.17660999999999999</c:v>
                </c:pt>
                <c:pt idx="263">
                  <c:v>-0.17125899999999999</c:v>
                </c:pt>
                <c:pt idx="264">
                  <c:v>-0.165019</c:v>
                </c:pt>
                <c:pt idx="265">
                  <c:v>-0.15740000000000001</c:v>
                </c:pt>
                <c:pt idx="266">
                  <c:v>-0.14797199999999999</c:v>
                </c:pt>
                <c:pt idx="267">
                  <c:v>-0.136212</c:v>
                </c:pt>
                <c:pt idx="268">
                  <c:v>-0.122465</c:v>
                </c:pt>
                <c:pt idx="269">
                  <c:v>-0.10781200000000001</c:v>
                </c:pt>
                <c:pt idx="270">
                  <c:v>-9.3168399999999998E-2</c:v>
                </c:pt>
                <c:pt idx="271">
                  <c:v>-7.9155699999999996E-2</c:v>
                </c:pt>
                <c:pt idx="272">
                  <c:v>-6.6175600000000001E-2</c:v>
                </c:pt>
                <c:pt idx="273">
                  <c:v>-5.30085E-2</c:v>
                </c:pt>
                <c:pt idx="274">
                  <c:v>-3.7229100000000001E-2</c:v>
                </c:pt>
                <c:pt idx="275">
                  <c:v>-1.68033E-2</c:v>
                </c:pt>
                <c:pt idx="276">
                  <c:v>9.2079499999999995E-3</c:v>
                </c:pt>
                <c:pt idx="277">
                  <c:v>3.1489499999999997E-2</c:v>
                </c:pt>
                <c:pt idx="278">
                  <c:v>4.3824299999999997E-2</c:v>
                </c:pt>
                <c:pt idx="279">
                  <c:v>5.5187100000000003E-2</c:v>
                </c:pt>
                <c:pt idx="280">
                  <c:v>7.2546600000000003E-2</c:v>
                </c:pt>
                <c:pt idx="281">
                  <c:v>9.4631599999999996E-2</c:v>
                </c:pt>
                <c:pt idx="282">
                  <c:v>0.11690399999999999</c:v>
                </c:pt>
                <c:pt idx="283">
                  <c:v>0.136904</c:v>
                </c:pt>
                <c:pt idx="284">
                  <c:v>0.15719900000000001</c:v>
                </c:pt>
                <c:pt idx="285">
                  <c:v>0.17846600000000001</c:v>
                </c:pt>
                <c:pt idx="286">
                  <c:v>0.19852300000000001</c:v>
                </c:pt>
                <c:pt idx="287">
                  <c:v>0.21742</c:v>
                </c:pt>
                <c:pt idx="288">
                  <c:v>0.235953</c:v>
                </c:pt>
                <c:pt idx="289">
                  <c:v>0.25445699999999999</c:v>
                </c:pt>
                <c:pt idx="290">
                  <c:v>0.27277000000000001</c:v>
                </c:pt>
                <c:pt idx="291">
                  <c:v>0.29041</c:v>
                </c:pt>
                <c:pt idx="292">
                  <c:v>0.307195</c:v>
                </c:pt>
                <c:pt idx="293">
                  <c:v>0.323073</c:v>
                </c:pt>
                <c:pt idx="294">
                  <c:v>0.33773599999999998</c:v>
                </c:pt>
                <c:pt idx="295">
                  <c:v>0.35068300000000002</c:v>
                </c:pt>
                <c:pt idx="296">
                  <c:v>0.36142400000000002</c:v>
                </c:pt>
                <c:pt idx="297">
                  <c:v>0.369697</c:v>
                </c:pt>
                <c:pt idx="298">
                  <c:v>0.37524000000000002</c:v>
                </c:pt>
                <c:pt idx="299">
                  <c:v>0.37775999999999998</c:v>
                </c:pt>
                <c:pt idx="300">
                  <c:v>0.37773600000000002</c:v>
                </c:pt>
                <c:pt idx="301">
                  <c:v>0.37609599999999999</c:v>
                </c:pt>
                <c:pt idx="302">
                  <c:v>0.37268400000000002</c:v>
                </c:pt>
                <c:pt idx="303">
                  <c:v>0.36729000000000001</c:v>
                </c:pt>
                <c:pt idx="304">
                  <c:v>0.35986699999999999</c:v>
                </c:pt>
                <c:pt idx="305">
                  <c:v>0.350879</c:v>
                </c:pt>
                <c:pt idx="306">
                  <c:v>0.34104000000000001</c:v>
                </c:pt>
                <c:pt idx="307">
                  <c:v>0.33054699999999998</c:v>
                </c:pt>
                <c:pt idx="308">
                  <c:v>0.31964700000000001</c:v>
                </c:pt>
                <c:pt idx="309">
                  <c:v>0.30876999999999999</c:v>
                </c:pt>
                <c:pt idx="310">
                  <c:v>0.298066</c:v>
                </c:pt>
                <c:pt idx="311">
                  <c:v>0.28720899999999999</c:v>
                </c:pt>
                <c:pt idx="312">
                  <c:v>0.27613100000000002</c:v>
                </c:pt>
                <c:pt idx="313">
                  <c:v>0.26487100000000002</c:v>
                </c:pt>
                <c:pt idx="314">
                  <c:v>0.25351800000000002</c:v>
                </c:pt>
                <c:pt idx="315">
                  <c:v>0.242034</c:v>
                </c:pt>
                <c:pt idx="316">
                  <c:v>0.230409</c:v>
                </c:pt>
                <c:pt idx="317">
                  <c:v>0.21887799999999999</c:v>
                </c:pt>
                <c:pt idx="318">
                  <c:v>0.20777699999999999</c:v>
                </c:pt>
                <c:pt idx="319">
                  <c:v>0.197625</c:v>
                </c:pt>
                <c:pt idx="320">
                  <c:v>0.18859500000000001</c:v>
                </c:pt>
                <c:pt idx="321">
                  <c:v>0.18004100000000001</c:v>
                </c:pt>
                <c:pt idx="322">
                  <c:v>0.17066000000000001</c:v>
                </c:pt>
                <c:pt idx="323">
                  <c:v>0.16009699999999999</c:v>
                </c:pt>
                <c:pt idx="324">
                  <c:v>0.14917800000000001</c:v>
                </c:pt>
                <c:pt idx="325">
                  <c:v>0.13881599999999999</c:v>
                </c:pt>
                <c:pt idx="326">
                  <c:v>0.12892500000000001</c:v>
                </c:pt>
                <c:pt idx="327">
                  <c:v>0.11894100000000001</c:v>
                </c:pt>
                <c:pt idx="328">
                  <c:v>0.10945299999999999</c:v>
                </c:pt>
                <c:pt idx="329">
                  <c:v>0.10068000000000001</c:v>
                </c:pt>
                <c:pt idx="330">
                  <c:v>9.1425099999999995E-2</c:v>
                </c:pt>
                <c:pt idx="331">
                  <c:v>8.0702899999999994E-2</c:v>
                </c:pt>
                <c:pt idx="332">
                  <c:v>6.8606100000000003E-2</c:v>
                </c:pt>
                <c:pt idx="333">
                  <c:v>5.6743399999999999E-2</c:v>
                </c:pt>
                <c:pt idx="334">
                  <c:v>4.5988300000000003E-2</c:v>
                </c:pt>
                <c:pt idx="335">
                  <c:v>3.42096E-2</c:v>
                </c:pt>
                <c:pt idx="336">
                  <c:v>2.0472500000000001E-2</c:v>
                </c:pt>
                <c:pt idx="337">
                  <c:v>6.6043400000000002E-3</c:v>
                </c:pt>
                <c:pt idx="338">
                  <c:v>-6.9224000000000004E-3</c:v>
                </c:pt>
                <c:pt idx="339">
                  <c:v>-2.12485E-2</c:v>
                </c:pt>
                <c:pt idx="340">
                  <c:v>-3.7257199999999997E-2</c:v>
                </c:pt>
                <c:pt idx="341">
                  <c:v>-5.4495500000000002E-2</c:v>
                </c:pt>
                <c:pt idx="342">
                  <c:v>-7.3149500000000006E-2</c:v>
                </c:pt>
                <c:pt idx="343">
                  <c:v>-9.3421100000000007E-2</c:v>
                </c:pt>
                <c:pt idx="344">
                  <c:v>-0.11385099999999999</c:v>
                </c:pt>
                <c:pt idx="345">
                  <c:v>-0.13281399999999999</c:v>
                </c:pt>
                <c:pt idx="346">
                  <c:v>-0.152642</c:v>
                </c:pt>
                <c:pt idx="347">
                  <c:v>-0.17683499999999999</c:v>
                </c:pt>
                <c:pt idx="348">
                  <c:v>-0.204902</c:v>
                </c:pt>
                <c:pt idx="349">
                  <c:v>-0.23652699999999999</c:v>
                </c:pt>
              </c:numCache>
            </c:numRef>
          </c:yVal>
          <c:smooth val="0"/>
          <c:extLst>
            <c:ext xmlns:c16="http://schemas.microsoft.com/office/drawing/2014/chart" uri="{C3380CC4-5D6E-409C-BE32-E72D297353CC}">
              <c16:uniqueId val="{00000002-2848-4135-BC18-E388DD6B2ED9}"/>
            </c:ext>
          </c:extLst>
        </c:ser>
        <c:dLbls>
          <c:showLegendKey val="0"/>
          <c:showVal val="0"/>
          <c:showCatName val="0"/>
          <c:showSerName val="0"/>
          <c:showPercent val="0"/>
          <c:showBubbleSize val="0"/>
        </c:dLbls>
        <c:axId val="1725957151"/>
        <c:axId val="1880507039"/>
      </c:scatterChart>
      <c:valAx>
        <c:axId val="1725957151"/>
        <c:scaling>
          <c:orientation val="minMax"/>
        </c:scaling>
        <c:delete val="0"/>
        <c:axPos val="b"/>
        <c:title>
          <c:tx>
            <c:rich>
              <a:bodyPr/>
              <a:lstStyle/>
              <a:p>
                <a:pPr>
                  <a:defRPr/>
                </a:pPr>
                <a:r>
                  <a:rPr lang="en-IN"/>
                  <a:t>x/c</a:t>
                </a:r>
              </a:p>
            </c:rich>
          </c:tx>
          <c:layout>
            <c:manualLayout>
              <c:xMode val="edge"/>
              <c:yMode val="edge"/>
              <c:x val="0.38852367737338062"/>
              <c:y val="0.59479186248947657"/>
            </c:manualLayout>
          </c:layout>
          <c:overlay val="0"/>
        </c:title>
        <c:numFmt formatCode="0.00E+00" sourceLinked="1"/>
        <c:majorTickMark val="cross"/>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80507039"/>
        <c:crosses val="autoZero"/>
        <c:crossBetween val="midCat"/>
      </c:valAx>
      <c:valAx>
        <c:axId val="1880507039"/>
        <c:scaling>
          <c:orientation val="minMax"/>
        </c:scaling>
        <c:delete val="0"/>
        <c:axPos val="l"/>
        <c:title>
          <c:tx>
            <c:rich>
              <a:bodyPr/>
              <a:lstStyle/>
              <a:p>
                <a:pPr>
                  <a:defRPr/>
                </a:pPr>
                <a:r>
                  <a:rPr lang="en-IN"/>
                  <a:t>-</a:t>
                </a:r>
                <a:r>
                  <a:rPr lang="en-IN" sz="1000" b="1" i="0" u="none" strike="noStrike" kern="1200" baseline="0">
                    <a:solidFill>
                      <a:sysClr val="windowText" lastClr="000000"/>
                    </a:solidFill>
                    <a:latin typeface="+mn-lt"/>
                    <a:ea typeface="+mn-ea"/>
                    <a:cs typeface="+mn-cs"/>
                  </a:rPr>
                  <a:t>Cp</a:t>
                </a:r>
                <a:endParaRPr lang="en-IN"/>
              </a:p>
            </c:rich>
          </c:tx>
          <c:overlay val="0"/>
        </c:title>
        <c:numFmt formatCode="0.00E+00" sourceLinked="1"/>
        <c:majorTickMark val="cross"/>
        <c:minorTickMark val="in"/>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5957151"/>
        <c:crosses val="autoZero"/>
        <c:crossBetween val="midCat"/>
      </c:valAx>
      <c:spPr>
        <a:noFill/>
        <a:ln w="25400">
          <a:noFill/>
        </a:ln>
      </c:spPr>
    </c:plotArea>
    <c:legend>
      <c:legendPos val="r"/>
      <c:layout>
        <c:manualLayout>
          <c:xMode val="edge"/>
          <c:yMode val="edge"/>
          <c:x val="0.77570230823950759"/>
          <c:y val="5.5845448785986393E-2"/>
          <c:w val="0.1942272916819977"/>
          <c:h val="0.22761681435588577"/>
        </c:manualLayout>
      </c:layout>
      <c:overlay val="0"/>
      <c:spPr>
        <a:ln>
          <a:solidFill>
            <a:schemeClr val="tx1"/>
          </a:solidFill>
        </a:ln>
      </c:spPr>
    </c:legend>
    <c:plotVisOnly val="1"/>
    <c:dispBlanksAs val="gap"/>
    <c:showDLblsOverMax val="0"/>
    <c:extLst/>
  </c:chart>
  <c:spPr>
    <a:ln>
      <a:solidFill>
        <a:schemeClr val="tx1"/>
      </a:solidFill>
    </a:ln>
  </c:spPr>
  <c:txPr>
    <a:bodyPr/>
    <a:lstStyle/>
    <a:p>
      <a:pPr>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200" dirty="0">
                <a:latin typeface="Times New Roman" panose="02020603050405020304" pitchFamily="18" charset="0"/>
                <a:ea typeface="Tahoma" panose="020B0604030504040204" pitchFamily="34" charset="0"/>
                <a:cs typeface="Times New Roman" panose="02020603050405020304" pitchFamily="18" charset="0"/>
              </a:rPr>
              <a:t>C</a:t>
            </a:r>
            <a:r>
              <a:rPr lang="en-IN" sz="1200" baseline="-25000" dirty="0">
                <a:latin typeface="Times New Roman" panose="02020603050405020304" pitchFamily="18" charset="0"/>
                <a:ea typeface="Tahoma" panose="020B0604030504040204" pitchFamily="34" charset="0"/>
                <a:cs typeface="Times New Roman" panose="02020603050405020304" pitchFamily="18" charset="0"/>
              </a:rPr>
              <a:t>L</a:t>
            </a:r>
            <a:r>
              <a:rPr lang="en-IN" sz="1200" baseline="0" dirty="0">
                <a:latin typeface="Times New Roman" panose="02020603050405020304" pitchFamily="18" charset="0"/>
                <a:ea typeface="Tahoma" panose="020B0604030504040204" pitchFamily="34" charset="0"/>
                <a:cs typeface="Times New Roman" panose="02020603050405020304" pitchFamily="18" charset="0"/>
              </a:rPr>
              <a:t> Vs </a:t>
            </a:r>
            <a:r>
              <a:rPr lang="en-IN" sz="1200" baseline="0" dirty="0" err="1">
                <a:latin typeface="Times New Roman" panose="02020603050405020304" pitchFamily="18" charset="0"/>
                <a:ea typeface="Tahoma" panose="020B0604030504040204" pitchFamily="34" charset="0"/>
                <a:cs typeface="Times New Roman" panose="02020603050405020304" pitchFamily="18" charset="0"/>
              </a:rPr>
              <a:t>AoA</a:t>
            </a:r>
            <a:endParaRPr lang="en-IN" sz="1200" dirty="0">
              <a:latin typeface="Times New Roman" panose="02020603050405020304" pitchFamily="18" charset="0"/>
              <a:ea typeface="Tahoma" panose="020B0604030504040204" pitchFamily="34" charset="0"/>
              <a:cs typeface="Times New Roman" panose="02020603050405020304" pitchFamily="18" charset="0"/>
            </a:endParaRPr>
          </a:p>
        </c:rich>
      </c:tx>
      <c:overlay val="0"/>
    </c:title>
    <c:autoTitleDeleted val="0"/>
    <c:plotArea>
      <c:layout>
        <c:manualLayout>
          <c:layoutTarget val="inner"/>
          <c:xMode val="edge"/>
          <c:yMode val="edge"/>
          <c:x val="0.12790700242653871"/>
          <c:y val="3.880490880707544E-2"/>
          <c:w val="0.79091287852548353"/>
          <c:h val="0.91813914212540904"/>
        </c:manualLayout>
      </c:layout>
      <c:scatterChart>
        <c:scatterStyle val="lineMarker"/>
        <c:varyColors val="0"/>
        <c:ser>
          <c:idx val="0"/>
          <c:order val="0"/>
          <c:spPr>
            <a:ln cmpd="sng">
              <a:solidFill>
                <a:schemeClr val="tx1"/>
              </a:solidFill>
              <a:prstDash val="solid"/>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cl!$A$2:$A$11</c:f>
              <c:numCache>
                <c:formatCode>General</c:formatCode>
                <c:ptCount val="10"/>
                <c:pt idx="0">
                  <c:v>0</c:v>
                </c:pt>
                <c:pt idx="1">
                  <c:v>5</c:v>
                </c:pt>
                <c:pt idx="2">
                  <c:v>20</c:v>
                </c:pt>
                <c:pt idx="3">
                  <c:v>25</c:v>
                </c:pt>
                <c:pt idx="4">
                  <c:v>30</c:v>
                </c:pt>
                <c:pt idx="5">
                  <c:v>35</c:v>
                </c:pt>
                <c:pt idx="6">
                  <c:v>40</c:v>
                </c:pt>
                <c:pt idx="7">
                  <c:v>45</c:v>
                </c:pt>
                <c:pt idx="8">
                  <c:v>50</c:v>
                </c:pt>
                <c:pt idx="9">
                  <c:v>60</c:v>
                </c:pt>
              </c:numCache>
            </c:numRef>
          </c:xVal>
          <c:yVal>
            <c:numRef>
              <c:f>cl!$C$2:$C$11</c:f>
              <c:numCache>
                <c:formatCode>General</c:formatCode>
                <c:ptCount val="10"/>
                <c:pt idx="0">
                  <c:v>-2.0000000000000001E-4</c:v>
                </c:pt>
                <c:pt idx="1">
                  <c:v>0.27600000000000002</c:v>
                </c:pt>
                <c:pt idx="2">
                  <c:v>0.74199999999999999</c:v>
                </c:pt>
                <c:pt idx="3">
                  <c:v>0.80600000000000005</c:v>
                </c:pt>
                <c:pt idx="4">
                  <c:v>0.86</c:v>
                </c:pt>
                <c:pt idx="5">
                  <c:v>0.92</c:v>
                </c:pt>
                <c:pt idx="6">
                  <c:v>0.96199999999999997</c:v>
                </c:pt>
                <c:pt idx="7">
                  <c:v>0.96799999999999997</c:v>
                </c:pt>
                <c:pt idx="8">
                  <c:v>0.94399999999999995</c:v>
                </c:pt>
                <c:pt idx="9">
                  <c:v>0.79200000000000004</c:v>
                </c:pt>
              </c:numCache>
            </c:numRef>
          </c:yVal>
          <c:smooth val="1"/>
          <c:extLst>
            <c:ext xmlns:c15="http://schemas.microsoft.com/office/drawing/2012/chart" uri="{02D57815-91ED-43cb-92C2-25804820EDAC}">
              <c15:filteredSeriesTitle>
                <c15:tx>
                  <c:v>computation</c:v>
                </c15:tx>
              </c15:filteredSeriesTitle>
            </c:ext>
            <c:ext xmlns:c16="http://schemas.microsoft.com/office/drawing/2014/chart" uri="{C3380CC4-5D6E-409C-BE32-E72D297353CC}">
              <c16:uniqueId val="{00000000-0A79-4B58-BDE6-6AFC2DD920D0}"/>
            </c:ext>
          </c:extLst>
        </c:ser>
        <c:dLbls>
          <c:showLegendKey val="0"/>
          <c:showVal val="0"/>
          <c:showCatName val="0"/>
          <c:showSerName val="0"/>
          <c:showPercent val="0"/>
          <c:showBubbleSize val="0"/>
        </c:dLbls>
        <c:axId val="613645136"/>
        <c:axId val="613645696"/>
      </c:scatterChart>
      <c:valAx>
        <c:axId val="613645136"/>
        <c:scaling>
          <c:orientation val="minMax"/>
        </c:scaling>
        <c:delete val="0"/>
        <c:axPos val="b"/>
        <c:title>
          <c:tx>
            <c:rich>
              <a:bodyPr/>
              <a:lstStyle/>
              <a:p>
                <a:pPr algn="ctr">
                  <a:defRPr/>
                </a:pPr>
                <a:r>
                  <a:rPr lang="en-IN"/>
                  <a:t>AoA</a:t>
                </a:r>
              </a:p>
            </c:rich>
          </c:tx>
          <c:layout>
            <c:manualLayout>
              <c:xMode val="edge"/>
              <c:yMode val="edge"/>
              <c:x val="0.50944731296577217"/>
              <c:y val="0.88286286934189673"/>
            </c:manualLayout>
          </c:layout>
          <c:overlay val="0"/>
        </c:title>
        <c:numFmt formatCode="General" sourceLinked="0"/>
        <c:majorTickMark val="cross"/>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613645696"/>
        <c:crosses val="autoZero"/>
        <c:crossBetween val="midCat"/>
      </c:valAx>
      <c:valAx>
        <c:axId val="613645696"/>
        <c:scaling>
          <c:orientation val="minMax"/>
        </c:scaling>
        <c:delete val="0"/>
        <c:axPos val="l"/>
        <c:title>
          <c:tx>
            <c:rich>
              <a:bodyPr/>
              <a:lstStyle/>
              <a:p>
                <a:pPr>
                  <a:defRPr/>
                </a:pPr>
                <a:r>
                  <a:rPr lang="en-IN" sz="1000" b="1" i="0" u="none" strike="noStrike" baseline="0">
                    <a:effectLst/>
                  </a:rPr>
                  <a:t>C</a:t>
                </a:r>
                <a:r>
                  <a:rPr lang="en-IN" sz="1000" b="1" i="0" u="none" strike="noStrike" baseline="-25000">
                    <a:effectLst/>
                  </a:rPr>
                  <a:t>L</a:t>
                </a:r>
                <a:endParaRPr lang="en-IN"/>
              </a:p>
            </c:rich>
          </c:tx>
          <c:layout>
            <c:manualLayout>
              <c:xMode val="edge"/>
              <c:yMode val="edge"/>
              <c:x val="2.8050265594050213E-2"/>
              <c:y val="0.49494647311433698"/>
            </c:manualLayout>
          </c:layout>
          <c:overlay val="0"/>
        </c:title>
        <c:numFmt formatCode="General" sourceLinked="0"/>
        <c:majorTickMark val="cross"/>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613645136"/>
        <c:crosses val="autoZero"/>
        <c:crossBetween val="midCat"/>
      </c:valAx>
      <c:spPr>
        <a:solidFill>
          <a:srgbClr val="FFFFFF"/>
        </a:solidFill>
        <a:ln>
          <a:noFill/>
        </a:ln>
      </c:spPr>
    </c:plotArea>
    <c:legend>
      <c:legendPos val="r"/>
      <c:layout>
        <c:manualLayout>
          <c:xMode val="edge"/>
          <c:yMode val="edge"/>
          <c:x val="0.72734194225721782"/>
          <c:y val="4.576718450734199E-2"/>
          <c:w val="0.17556136482939633"/>
          <c:h val="6.7607640948215392E-2"/>
        </c:manualLayout>
      </c:layout>
      <c:overlay val="0"/>
    </c:legend>
    <c:plotVisOnly val="1"/>
    <c:dispBlanksAs val="gap"/>
    <c:showDLblsOverMax val="1"/>
  </c:chart>
  <c:spPr>
    <a:solidFill>
      <a:srgbClr val="FFFFFF"/>
    </a:solidFill>
    <a:ln>
      <a:solidFill>
        <a:schemeClr val="tx1"/>
      </a:solidFill>
    </a:ln>
  </c:sp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IN" sz="1200" dirty="0">
                <a:latin typeface="Times New Roman" panose="02020603050405020304" pitchFamily="18" charset="0"/>
                <a:cs typeface="Times New Roman" panose="02020603050405020304" pitchFamily="18" charset="0"/>
              </a:rPr>
              <a:t>C</a:t>
            </a:r>
            <a:r>
              <a:rPr lang="en-IN" sz="1200" baseline="-25000" dirty="0">
                <a:latin typeface="Times New Roman" panose="02020603050405020304" pitchFamily="18" charset="0"/>
                <a:cs typeface="Times New Roman" panose="02020603050405020304" pitchFamily="18" charset="0"/>
              </a:rPr>
              <a:t>D</a:t>
            </a:r>
            <a:r>
              <a:rPr lang="en-IN" sz="1200" baseline="0" dirty="0">
                <a:latin typeface="Times New Roman" panose="02020603050405020304" pitchFamily="18" charset="0"/>
                <a:cs typeface="Times New Roman" panose="02020603050405020304" pitchFamily="18" charset="0"/>
              </a:rPr>
              <a:t> Vs </a:t>
            </a:r>
            <a:r>
              <a:rPr lang="en-IN" sz="1200" baseline="0" dirty="0" err="1">
                <a:latin typeface="Times New Roman" panose="02020603050405020304" pitchFamily="18" charset="0"/>
                <a:cs typeface="Times New Roman" panose="02020603050405020304" pitchFamily="18" charset="0"/>
              </a:rPr>
              <a:t>AoA</a:t>
            </a:r>
            <a:endParaRPr lang="en-IN" sz="1200" dirty="0">
              <a:latin typeface="Times New Roman" panose="02020603050405020304" pitchFamily="18" charset="0"/>
              <a:cs typeface="Times New Roman" panose="02020603050405020304" pitchFamily="18" charset="0"/>
            </a:endParaRPr>
          </a:p>
        </c:rich>
      </c:tx>
      <c:overlay val="0"/>
    </c:title>
    <c:autoTitleDeleted val="0"/>
    <c:plotArea>
      <c:layout>
        <c:manualLayout>
          <c:layoutTarget val="inner"/>
          <c:xMode val="edge"/>
          <c:yMode val="edge"/>
          <c:x val="0.12509776007694309"/>
          <c:y val="0.10629386604452219"/>
          <c:w val="0.7939286850905718"/>
          <c:h val="0.78672498507182198"/>
        </c:manualLayout>
      </c:layout>
      <c:scatterChart>
        <c:scatterStyle val="lineMarker"/>
        <c:varyColors val="0"/>
        <c:ser>
          <c:idx val="0"/>
          <c:order val="0"/>
          <c:tx>
            <c:v>computation</c:v>
          </c:tx>
          <c:spPr>
            <a:ln w="19080">
              <a:solidFill>
                <a:schemeClr val="tx1"/>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cD!$A$2:$A$12</c:f>
              <c:numCache>
                <c:formatCode>General</c:formatCode>
                <c:ptCount val="11"/>
                <c:pt idx="0">
                  <c:v>0</c:v>
                </c:pt>
                <c:pt idx="1">
                  <c:v>5</c:v>
                </c:pt>
                <c:pt idx="2">
                  <c:v>10</c:v>
                </c:pt>
                <c:pt idx="3">
                  <c:v>20</c:v>
                </c:pt>
                <c:pt idx="4">
                  <c:v>25</c:v>
                </c:pt>
                <c:pt idx="5">
                  <c:v>30</c:v>
                </c:pt>
                <c:pt idx="6">
                  <c:v>35</c:v>
                </c:pt>
                <c:pt idx="7">
                  <c:v>40</c:v>
                </c:pt>
                <c:pt idx="8">
                  <c:v>45</c:v>
                </c:pt>
                <c:pt idx="9">
                  <c:v>50</c:v>
                </c:pt>
                <c:pt idx="10">
                  <c:v>60</c:v>
                </c:pt>
              </c:numCache>
            </c:numRef>
          </c:xVal>
          <c:yVal>
            <c:numRef>
              <c:f>cD!$C$2:$C$12</c:f>
              <c:numCache>
                <c:formatCode>General</c:formatCode>
                <c:ptCount val="11"/>
                <c:pt idx="0">
                  <c:v>2.6800000000000001E-2</c:v>
                </c:pt>
                <c:pt idx="1">
                  <c:v>3.5799999999999998E-2</c:v>
                </c:pt>
                <c:pt idx="2">
                  <c:v>6.8000000000000005E-2</c:v>
                </c:pt>
                <c:pt idx="3">
                  <c:v>0.23200000000000001</c:v>
                </c:pt>
                <c:pt idx="4">
                  <c:v>0.32400000000000001</c:v>
                </c:pt>
                <c:pt idx="5">
                  <c:v>0.42799999999999999</c:v>
                </c:pt>
                <c:pt idx="6">
                  <c:v>0.55200000000000005</c:v>
                </c:pt>
                <c:pt idx="7">
                  <c:v>0.68200000000000005</c:v>
                </c:pt>
                <c:pt idx="8">
                  <c:v>0.81200000000000006</c:v>
                </c:pt>
                <c:pt idx="9">
                  <c:v>0.92400000000000004</c:v>
                </c:pt>
                <c:pt idx="10">
                  <c:v>1.054</c:v>
                </c:pt>
              </c:numCache>
            </c:numRef>
          </c:yVal>
          <c:smooth val="1"/>
          <c:extLst>
            <c:ext xmlns:c16="http://schemas.microsoft.com/office/drawing/2014/chart" uri="{C3380CC4-5D6E-409C-BE32-E72D297353CC}">
              <c16:uniqueId val="{00000000-9A3C-4959-8C71-F5B5529B6804}"/>
            </c:ext>
          </c:extLst>
        </c:ser>
        <c:dLbls>
          <c:showLegendKey val="0"/>
          <c:showVal val="0"/>
          <c:showCatName val="0"/>
          <c:showSerName val="0"/>
          <c:showPercent val="0"/>
          <c:showBubbleSize val="0"/>
        </c:dLbls>
        <c:axId val="613142384"/>
        <c:axId val="613142944"/>
      </c:scatterChart>
      <c:valAx>
        <c:axId val="613142384"/>
        <c:scaling>
          <c:orientation val="minMax"/>
        </c:scaling>
        <c:delete val="0"/>
        <c:axPos val="b"/>
        <c:title>
          <c:tx>
            <c:rich>
              <a:bodyPr/>
              <a:lstStyle/>
              <a:p>
                <a:pPr>
                  <a:defRPr/>
                </a:pPr>
                <a:r>
                  <a:rPr lang="en-IN"/>
                  <a:t>AoA</a:t>
                </a:r>
              </a:p>
            </c:rich>
          </c:tx>
          <c:overlay val="0"/>
        </c:title>
        <c:numFmt formatCode="General" sourceLinked="0"/>
        <c:majorTickMark val="cross"/>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613142944"/>
        <c:crosses val="autoZero"/>
        <c:crossBetween val="midCat"/>
      </c:valAx>
      <c:valAx>
        <c:axId val="613142944"/>
        <c:scaling>
          <c:orientation val="minMax"/>
        </c:scaling>
        <c:delete val="0"/>
        <c:axPos val="l"/>
        <c:title>
          <c:tx>
            <c:rich>
              <a:bodyPr/>
              <a:lstStyle/>
              <a:p>
                <a:pPr>
                  <a:defRPr/>
                </a:pPr>
                <a:r>
                  <a:rPr lang="en-IN"/>
                  <a:t>C</a:t>
                </a:r>
                <a:r>
                  <a:rPr lang="en-IN" baseline="-25000"/>
                  <a:t>D</a:t>
                </a:r>
                <a:endParaRPr lang="en-IN"/>
              </a:p>
            </c:rich>
          </c:tx>
          <c:overlay val="0"/>
        </c:title>
        <c:numFmt formatCode="General" sourceLinked="0"/>
        <c:majorTickMark val="cross"/>
        <c:minorTickMark val="none"/>
        <c:tickLblPos val="nextTo"/>
        <c:spPr>
          <a:ln w="9360">
            <a:solidFill>
              <a:srgbClr val="BFBFBF"/>
            </a:solidFill>
            <a:round/>
          </a:ln>
        </c:spPr>
        <c:txPr>
          <a:bodyPr/>
          <a:lstStyle/>
          <a:p>
            <a:pPr>
              <a:defRPr sz="900" b="0" strike="noStrike" spc="-1">
                <a:solidFill>
                  <a:srgbClr val="595959"/>
                </a:solidFill>
                <a:latin typeface="Calibri"/>
              </a:defRPr>
            </a:pPr>
            <a:endParaRPr lang="en-US"/>
          </a:p>
        </c:txPr>
        <c:crossAx val="613142384"/>
        <c:crosses val="autoZero"/>
        <c:crossBetween val="midCat"/>
      </c:valAx>
      <c:spPr>
        <a:solidFill>
          <a:srgbClr val="FFFFFF"/>
        </a:solidFill>
        <a:ln>
          <a:noFill/>
        </a:ln>
      </c:spPr>
    </c:plotArea>
    <c:legend>
      <c:legendPos val="t"/>
      <c:layout>
        <c:manualLayout>
          <c:xMode val="edge"/>
          <c:yMode val="edge"/>
          <c:x val="0.70524228937785938"/>
          <c:y val="0.65191440900395925"/>
          <c:w val="0.27312688680713332"/>
          <c:h val="6.4578387092476389E-2"/>
        </c:manualLayout>
      </c:layout>
      <c:overlay val="0"/>
      <c:spPr>
        <a:noFill/>
        <a:ln>
          <a:solidFill>
            <a:schemeClr val="tx1"/>
          </a:solidFill>
        </a:ln>
      </c:spPr>
      <c:txPr>
        <a:bodyPr/>
        <a:lstStyle/>
        <a:p>
          <a:pPr>
            <a:defRPr sz="1000" b="0" strike="noStrike" spc="-1">
              <a:solidFill>
                <a:srgbClr val="000000"/>
              </a:solidFill>
              <a:latin typeface="Calibri"/>
            </a:defRPr>
          </a:pPr>
          <a:endParaRPr lang="en-US"/>
        </a:p>
      </c:txPr>
    </c:legend>
    <c:plotVisOnly val="1"/>
    <c:dispBlanksAs val="gap"/>
    <c:showDLblsOverMax val="1"/>
  </c:chart>
  <c:spPr>
    <a:solidFill>
      <a:srgbClr val="FFFFFF"/>
    </a:solidFill>
    <a:ln>
      <a:solidFill>
        <a:schemeClr val="tx1"/>
      </a:solidFill>
    </a:ln>
  </c:sp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a:latin typeface="Times New Roman" panose="02020603050405020304" pitchFamily="18" charset="0"/>
                <a:cs typeface="Times New Roman" panose="02020603050405020304" pitchFamily="18" charset="0"/>
              </a:rPr>
              <a:t>Drag Polar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4056703057045407E-2"/>
          <c:y val="0.1015687588507259"/>
          <c:w val="0.83035540847249167"/>
          <c:h val="0.82486674213770572"/>
        </c:manualLayout>
      </c:layout>
      <c:scatterChart>
        <c:scatterStyle val="smoothMarker"/>
        <c:varyColors val="0"/>
        <c:ser>
          <c:idx val="0"/>
          <c:order val="0"/>
          <c:tx>
            <c:strRef>
              <c:f>'drag polar'!$H$1</c:f>
              <c:strCache>
                <c:ptCount val="1"/>
                <c:pt idx="0">
                  <c:v>cl</c:v>
                </c:pt>
              </c:strCache>
            </c:strRef>
          </c:tx>
          <c:spPr>
            <a:ln w="19050" cap="rnd">
              <a:solidFill>
                <a:schemeClr val="tx1"/>
              </a:solidFill>
              <a:round/>
            </a:ln>
            <a:effectLst/>
          </c:spPr>
          <c:marker>
            <c:symbol val="none"/>
          </c:marker>
          <c:xVal>
            <c:numRef>
              <c:f>'drag polar'!$G$2:$G$12</c:f>
              <c:numCache>
                <c:formatCode>General</c:formatCode>
                <c:ptCount val="11"/>
                <c:pt idx="0">
                  <c:v>2.6800000000000001E-2</c:v>
                </c:pt>
                <c:pt idx="1">
                  <c:v>3.5799999999999998E-2</c:v>
                </c:pt>
                <c:pt idx="2">
                  <c:v>0.23200000000000001</c:v>
                </c:pt>
                <c:pt idx="3">
                  <c:v>0.32400000000000001</c:v>
                </c:pt>
                <c:pt idx="4">
                  <c:v>0.42799999999999999</c:v>
                </c:pt>
                <c:pt idx="5">
                  <c:v>0.55200000000000005</c:v>
                </c:pt>
                <c:pt idx="6">
                  <c:v>0.68200000000000005</c:v>
                </c:pt>
                <c:pt idx="7">
                  <c:v>0.81200000000000006</c:v>
                </c:pt>
                <c:pt idx="8">
                  <c:v>0.92400000000000004</c:v>
                </c:pt>
              </c:numCache>
            </c:numRef>
          </c:xVal>
          <c:yVal>
            <c:numRef>
              <c:f>'drag polar'!$H$2:$H$12</c:f>
              <c:numCache>
                <c:formatCode>General</c:formatCode>
                <c:ptCount val="11"/>
                <c:pt idx="0">
                  <c:v>-2.0000000000000001E-4</c:v>
                </c:pt>
                <c:pt idx="1">
                  <c:v>0.27600000000000002</c:v>
                </c:pt>
                <c:pt idx="2">
                  <c:v>0.74199999999999999</c:v>
                </c:pt>
                <c:pt idx="3">
                  <c:v>0.80600000000000005</c:v>
                </c:pt>
                <c:pt idx="4">
                  <c:v>0.86</c:v>
                </c:pt>
                <c:pt idx="5">
                  <c:v>0.92</c:v>
                </c:pt>
                <c:pt idx="6">
                  <c:v>0.96199999999999997</c:v>
                </c:pt>
                <c:pt idx="7">
                  <c:v>0.96799999999999997</c:v>
                </c:pt>
                <c:pt idx="8">
                  <c:v>0.94399999999999995</c:v>
                </c:pt>
              </c:numCache>
            </c:numRef>
          </c:yVal>
          <c:smooth val="1"/>
          <c:extLst>
            <c:ext xmlns:c16="http://schemas.microsoft.com/office/drawing/2014/chart" uri="{C3380CC4-5D6E-409C-BE32-E72D297353CC}">
              <c16:uniqueId val="{00000000-6454-42A0-B767-E4CA37A51285}"/>
            </c:ext>
          </c:extLst>
        </c:ser>
        <c:dLbls>
          <c:showLegendKey val="0"/>
          <c:showVal val="0"/>
          <c:showCatName val="0"/>
          <c:showSerName val="0"/>
          <c:showPercent val="0"/>
          <c:showBubbleSize val="0"/>
        </c:dLbls>
        <c:axId val="906950592"/>
        <c:axId val="731202368"/>
      </c:scatterChart>
      <c:valAx>
        <c:axId val="90695059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1" u="none" strike="noStrike" baseline="0">
                    <a:effectLst/>
                  </a:rPr>
                  <a:t>C</a:t>
                </a:r>
                <a:r>
                  <a:rPr lang="en-IN" sz="1000" b="0" i="1" u="none" strike="noStrike" baseline="-25000">
                    <a:effectLst/>
                  </a:rPr>
                  <a:t>D</a:t>
                </a:r>
                <a:endParaRPr lang="en-IN" b="1"/>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31202368"/>
        <c:crosses val="autoZero"/>
        <c:crossBetween val="midCat"/>
      </c:valAx>
      <c:valAx>
        <c:axId val="73120236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000" b="0" i="0" u="none" strike="noStrike" baseline="0">
                    <a:effectLst/>
                  </a:rPr>
                  <a:t>C</a:t>
                </a:r>
                <a:r>
                  <a:rPr lang="en-IN" sz="1000" b="0" i="0" u="none" strike="noStrike" baseline="-25000">
                    <a:effectLst/>
                  </a:rPr>
                  <a:t>L</a:t>
                </a:r>
                <a:endParaRPr lang="en-IN" b="1"/>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6950592"/>
        <c:crosses val="autoZero"/>
        <c:crossBetween val="midCat"/>
      </c:valAx>
      <c:spPr>
        <a:noFill/>
        <a:ln>
          <a:noFill/>
        </a:ln>
        <a:effectLst/>
      </c:spPr>
    </c:plotArea>
    <c:legend>
      <c:legendPos val="r"/>
      <c:layout>
        <c:manualLayout>
          <c:xMode val="edge"/>
          <c:yMode val="edge"/>
          <c:x val="0.71442641958911768"/>
          <c:y val="7.1282208145034498E-2"/>
          <c:w val="0.15587979213441691"/>
          <c:h val="0.1118222064347219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200" b="0" i="0" baseline="0">
                <a:effectLst/>
                <a:latin typeface="Times New Roman" panose="02020603050405020304" pitchFamily="18" charset="0"/>
                <a:cs typeface="Times New Roman" panose="02020603050405020304" pitchFamily="18" charset="0"/>
              </a:rPr>
              <a:t>L/D Ratio</a:t>
            </a:r>
            <a:endParaRPr lang="en-IN" sz="1200">
              <a:effectLst/>
              <a:latin typeface="Times New Roman" panose="02020603050405020304" pitchFamily="18" charset="0"/>
              <a:cs typeface="Times New Roman" panose="02020603050405020304" pitchFamily="18"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'l-d ratio'!$D$1</c:f>
              <c:strCache>
                <c:ptCount val="1"/>
                <c:pt idx="0">
                  <c:v>cl/cd</c:v>
                </c:pt>
              </c:strCache>
            </c:strRef>
          </c:tx>
          <c:spPr>
            <a:ln w="19050" cap="rnd">
              <a:solidFill>
                <a:schemeClr val="tx1"/>
              </a:solidFill>
              <a:round/>
            </a:ln>
            <a:effectLst/>
          </c:spPr>
          <c:marker>
            <c:symbol val="none"/>
          </c:marker>
          <c:xVal>
            <c:numRef>
              <c:f>'l-d ratio'!$A$2:$A$11</c:f>
              <c:numCache>
                <c:formatCode>General</c:formatCode>
                <c:ptCount val="10"/>
                <c:pt idx="0">
                  <c:v>0</c:v>
                </c:pt>
                <c:pt idx="1">
                  <c:v>5</c:v>
                </c:pt>
                <c:pt idx="2">
                  <c:v>20</c:v>
                </c:pt>
                <c:pt idx="3">
                  <c:v>25</c:v>
                </c:pt>
                <c:pt idx="4">
                  <c:v>30</c:v>
                </c:pt>
                <c:pt idx="5">
                  <c:v>35</c:v>
                </c:pt>
                <c:pt idx="6">
                  <c:v>40</c:v>
                </c:pt>
                <c:pt idx="7">
                  <c:v>45</c:v>
                </c:pt>
                <c:pt idx="8">
                  <c:v>50</c:v>
                </c:pt>
                <c:pt idx="9">
                  <c:v>60</c:v>
                </c:pt>
              </c:numCache>
            </c:numRef>
          </c:xVal>
          <c:yVal>
            <c:numRef>
              <c:f>'l-d ratio'!$D$2:$D$11</c:f>
              <c:numCache>
                <c:formatCode>General</c:formatCode>
                <c:ptCount val="10"/>
                <c:pt idx="0">
                  <c:v>-7.462686567164179E-3</c:v>
                </c:pt>
                <c:pt idx="1">
                  <c:v>7.7094972067039116</c:v>
                </c:pt>
                <c:pt idx="2">
                  <c:v>3.1982758620689653</c:v>
                </c:pt>
                <c:pt idx="3">
                  <c:v>2.4876543209876543</c:v>
                </c:pt>
                <c:pt idx="4">
                  <c:v>2.0093457943925235</c:v>
                </c:pt>
                <c:pt idx="5">
                  <c:v>1.6666666666666665</c:v>
                </c:pt>
                <c:pt idx="6">
                  <c:v>1.410557184750733</c:v>
                </c:pt>
                <c:pt idx="7">
                  <c:v>1.1921182266009851</c:v>
                </c:pt>
                <c:pt idx="8">
                  <c:v>1.0216450216450215</c:v>
                </c:pt>
                <c:pt idx="9">
                  <c:v>0.75142314990512338</c:v>
                </c:pt>
              </c:numCache>
            </c:numRef>
          </c:yVal>
          <c:smooth val="1"/>
          <c:extLst>
            <c:ext xmlns:c16="http://schemas.microsoft.com/office/drawing/2014/chart" uri="{C3380CC4-5D6E-409C-BE32-E72D297353CC}">
              <c16:uniqueId val="{00000000-1E1B-452E-9548-5951C3E80060}"/>
            </c:ext>
          </c:extLst>
        </c:ser>
        <c:dLbls>
          <c:showLegendKey val="0"/>
          <c:showVal val="0"/>
          <c:showCatName val="0"/>
          <c:showSerName val="0"/>
          <c:showPercent val="0"/>
          <c:showBubbleSize val="0"/>
        </c:dLbls>
        <c:axId val="833103056"/>
        <c:axId val="836812160"/>
      </c:scatterChart>
      <c:valAx>
        <c:axId val="8331030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latin typeface="Times New Roman" panose="02020603050405020304" pitchFamily="18" charset="0"/>
                    <a:cs typeface="Times New Roman" panose="02020603050405020304" pitchFamily="18" charset="0"/>
                  </a:rPr>
                  <a:t>AoA</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6812160"/>
        <c:crosses val="autoZero"/>
        <c:crossBetween val="midCat"/>
      </c:valAx>
      <c:valAx>
        <c:axId val="836812160"/>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b="1">
                    <a:latin typeface="Times New Roman" panose="02020603050405020304" pitchFamily="18" charset="0"/>
                    <a:cs typeface="Times New Roman" panose="02020603050405020304" pitchFamily="18" charset="0"/>
                  </a:rPr>
                  <a:t>L/D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cross"/>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33103056"/>
        <c:crosses val="autoZero"/>
        <c:crossBetween val="midCat"/>
      </c:valAx>
      <c:spPr>
        <a:noFill/>
        <a:ln>
          <a:noFill/>
        </a:ln>
        <a:effectLst/>
      </c:spPr>
    </c:plotArea>
    <c:legend>
      <c:legendPos val="r"/>
      <c:layout>
        <c:manualLayout>
          <c:xMode val="edge"/>
          <c:yMode val="edge"/>
          <c:x val="0.68585687063089729"/>
          <c:y val="0.19004590981311281"/>
          <c:w val="0.18301226045374466"/>
          <c:h val="6.766963587399429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solidFill>
      <a:round/>
    </a:ln>
    <a:effectLst/>
  </c:spPr>
  <c:txPr>
    <a:bodyPr/>
    <a:lstStyle/>
    <a:p>
      <a:pPr>
        <a:defRPr/>
      </a:pPr>
      <a:endParaRPr lang="en-US"/>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IN" sz="1400" b="0">
                <a:latin typeface="Times New Roman" panose="02020603050405020304" pitchFamily="18" charset="0"/>
                <a:cs typeface="Times New Roman" panose="02020603050405020304" pitchFamily="18" charset="0"/>
              </a:rPr>
              <a:t>C</a:t>
            </a:r>
            <a:r>
              <a:rPr lang="en-IN" sz="1400" b="0" baseline="-25000">
                <a:latin typeface="Times New Roman" panose="02020603050405020304" pitchFamily="18" charset="0"/>
                <a:cs typeface="Times New Roman" panose="02020603050405020304" pitchFamily="18" charset="0"/>
              </a:rPr>
              <a:t>D</a:t>
            </a:r>
            <a:r>
              <a:rPr lang="en-IN" sz="1400" b="0" baseline="0">
                <a:latin typeface="Times New Roman" panose="02020603050405020304" pitchFamily="18" charset="0"/>
                <a:cs typeface="Times New Roman" panose="02020603050405020304" pitchFamily="18" charset="0"/>
              </a:rPr>
              <a:t> Vs AoA</a:t>
            </a:r>
            <a:endParaRPr lang="en-IN" sz="1400" b="0">
              <a:latin typeface="Times New Roman" panose="02020603050405020304" pitchFamily="18" charset="0"/>
              <a:cs typeface="Times New Roman" panose="02020603050405020304" pitchFamily="18" charset="0"/>
            </a:endParaRPr>
          </a:p>
        </c:rich>
      </c:tx>
      <c:overlay val="0"/>
    </c:title>
    <c:autoTitleDeleted val="0"/>
    <c:plotArea>
      <c:layout>
        <c:manualLayout>
          <c:layoutTarget val="inner"/>
          <c:xMode val="edge"/>
          <c:yMode val="edge"/>
          <c:x val="0.12515557199533209"/>
          <c:y val="0.10629386604452219"/>
          <c:w val="0.8373250160572614"/>
          <c:h val="0.78672498507182198"/>
        </c:manualLayout>
      </c:layout>
      <c:scatterChart>
        <c:scatterStyle val="lineMarker"/>
        <c:varyColors val="0"/>
        <c:ser>
          <c:idx val="0"/>
          <c:order val="0"/>
          <c:tx>
            <c:v>Computational</c:v>
          </c:tx>
          <c:spPr>
            <a:ln w="19080">
              <a:solidFill>
                <a:srgbClr val="000099"/>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cD!$A$2:$A$12</c:f>
              <c:numCache>
                <c:formatCode>General</c:formatCode>
                <c:ptCount val="11"/>
                <c:pt idx="0">
                  <c:v>0</c:v>
                </c:pt>
                <c:pt idx="1">
                  <c:v>5</c:v>
                </c:pt>
                <c:pt idx="2">
                  <c:v>10</c:v>
                </c:pt>
                <c:pt idx="3">
                  <c:v>20</c:v>
                </c:pt>
                <c:pt idx="4">
                  <c:v>25</c:v>
                </c:pt>
                <c:pt idx="5">
                  <c:v>30</c:v>
                </c:pt>
                <c:pt idx="6">
                  <c:v>35</c:v>
                </c:pt>
                <c:pt idx="7">
                  <c:v>40</c:v>
                </c:pt>
                <c:pt idx="8">
                  <c:v>45</c:v>
                </c:pt>
                <c:pt idx="9">
                  <c:v>50</c:v>
                </c:pt>
                <c:pt idx="10">
                  <c:v>60</c:v>
                </c:pt>
              </c:numCache>
            </c:numRef>
          </c:xVal>
          <c:yVal>
            <c:numRef>
              <c:f>cD!$D$2:$D$12</c:f>
              <c:numCache>
                <c:formatCode>General</c:formatCode>
                <c:ptCount val="11"/>
                <c:pt idx="0">
                  <c:v>2.6800000000000001E-2</c:v>
                </c:pt>
                <c:pt idx="1">
                  <c:v>3.5799999999999998E-2</c:v>
                </c:pt>
                <c:pt idx="2">
                  <c:v>6.8000000000000005E-2</c:v>
                </c:pt>
                <c:pt idx="3">
                  <c:v>0.23200000000000001</c:v>
                </c:pt>
                <c:pt idx="4">
                  <c:v>0.32400000000000001</c:v>
                </c:pt>
                <c:pt idx="5">
                  <c:v>0.42799999999999999</c:v>
                </c:pt>
                <c:pt idx="6">
                  <c:v>0.55200000000000005</c:v>
                </c:pt>
                <c:pt idx="7">
                  <c:v>0.68200000000000005</c:v>
                </c:pt>
                <c:pt idx="8">
                  <c:v>0.81200000000000006</c:v>
                </c:pt>
                <c:pt idx="9">
                  <c:v>0.92400000000000004</c:v>
                </c:pt>
                <c:pt idx="10">
                  <c:v>1.054</c:v>
                </c:pt>
              </c:numCache>
            </c:numRef>
          </c:yVal>
          <c:smooth val="1"/>
          <c:extLst>
            <c:ext xmlns:c16="http://schemas.microsoft.com/office/drawing/2014/chart" uri="{C3380CC4-5D6E-409C-BE32-E72D297353CC}">
              <c16:uniqueId val="{00000000-3B97-4421-828F-DE5112CD11C6}"/>
            </c:ext>
          </c:extLst>
        </c:ser>
        <c:ser>
          <c:idx val="1"/>
          <c:order val="1"/>
          <c:tx>
            <c:v>Experimental</c:v>
          </c:tx>
          <c:spPr>
            <a:ln w="25560">
              <a:noFill/>
            </a:ln>
          </c:spPr>
          <c:marker>
            <c:symbol val="circle"/>
            <c:size val="5"/>
            <c:spPr>
              <a:solidFill>
                <a:schemeClr val="tx1"/>
              </a:solidFill>
              <a:ln>
                <a:noFill/>
              </a:ln>
            </c:spPr>
          </c:marker>
          <c:dPt>
            <c:idx val="8"/>
            <c:marker>
              <c:spPr>
                <a:solidFill>
                  <a:schemeClr val="tx1"/>
                </a:solidFill>
                <a:ln cap="sq">
                  <a:noFill/>
                </a:ln>
              </c:spPr>
            </c:marker>
            <c:bubble3D val="0"/>
            <c:extLst>
              <c:ext xmlns:c16="http://schemas.microsoft.com/office/drawing/2014/chart" uri="{C3380CC4-5D6E-409C-BE32-E72D297353CC}">
                <c16:uniqueId val="{00000001-3B97-4421-828F-DE5112CD11C6}"/>
              </c:ext>
            </c:extLst>
          </c:dPt>
          <c:dPt>
            <c:idx val="9"/>
            <c:bubble3D val="0"/>
            <c:extLst>
              <c:ext xmlns:c16="http://schemas.microsoft.com/office/drawing/2014/chart" uri="{C3380CC4-5D6E-409C-BE32-E72D297353CC}">
                <c16:uniqueId val="{00000002-3B97-4421-828F-DE5112CD11C6}"/>
              </c:ext>
            </c:extLst>
          </c:dPt>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cD!$B$2:$B$12</c:f>
              <c:numCache>
                <c:formatCode>General</c:formatCode>
                <c:ptCount val="11"/>
                <c:pt idx="0">
                  <c:v>0</c:v>
                </c:pt>
                <c:pt idx="1">
                  <c:v>5</c:v>
                </c:pt>
                <c:pt idx="2">
                  <c:v>10</c:v>
                </c:pt>
                <c:pt idx="3">
                  <c:v>15</c:v>
                </c:pt>
                <c:pt idx="4">
                  <c:v>20</c:v>
                </c:pt>
                <c:pt idx="5">
                  <c:v>25</c:v>
                </c:pt>
                <c:pt idx="6">
                  <c:v>30</c:v>
                </c:pt>
                <c:pt idx="7">
                  <c:v>35</c:v>
                </c:pt>
                <c:pt idx="8">
                  <c:v>40</c:v>
                </c:pt>
                <c:pt idx="9">
                  <c:v>45</c:v>
                </c:pt>
                <c:pt idx="10">
                  <c:v>50</c:v>
                </c:pt>
              </c:numCache>
            </c:numRef>
          </c:xVal>
          <c:yVal>
            <c:numRef>
              <c:f>cD!$E$2:$E$13</c:f>
              <c:numCache>
                <c:formatCode>General</c:formatCode>
                <c:ptCount val="12"/>
                <c:pt idx="0">
                  <c:v>0.03</c:v>
                </c:pt>
                <c:pt idx="1">
                  <c:v>3.4000000000000002E-2</c:v>
                </c:pt>
                <c:pt idx="2">
                  <c:v>0.1</c:v>
                </c:pt>
                <c:pt idx="3">
                  <c:v>0.161</c:v>
                </c:pt>
                <c:pt idx="4">
                  <c:v>0.28899999999999998</c:v>
                </c:pt>
                <c:pt idx="5">
                  <c:v>0.377</c:v>
                </c:pt>
                <c:pt idx="6">
                  <c:v>0.5</c:v>
                </c:pt>
                <c:pt idx="7">
                  <c:v>0.69799999999999995</c:v>
                </c:pt>
                <c:pt idx="8">
                  <c:v>0.82</c:v>
                </c:pt>
                <c:pt idx="9">
                  <c:v>0.98899999999999999</c:v>
                </c:pt>
                <c:pt idx="10">
                  <c:v>1.01</c:v>
                </c:pt>
              </c:numCache>
            </c:numRef>
          </c:yVal>
          <c:smooth val="1"/>
          <c:extLst>
            <c:ext xmlns:c16="http://schemas.microsoft.com/office/drawing/2014/chart" uri="{C3380CC4-5D6E-409C-BE32-E72D297353CC}">
              <c16:uniqueId val="{00000003-3B97-4421-828F-DE5112CD11C6}"/>
            </c:ext>
          </c:extLst>
        </c:ser>
        <c:dLbls>
          <c:showLegendKey val="0"/>
          <c:showVal val="0"/>
          <c:showCatName val="0"/>
          <c:showSerName val="0"/>
          <c:showPercent val="0"/>
          <c:showBubbleSize val="0"/>
        </c:dLbls>
        <c:axId val="613142384"/>
        <c:axId val="613142944"/>
      </c:scatterChart>
      <c:valAx>
        <c:axId val="613142384"/>
        <c:scaling>
          <c:orientation val="minMax"/>
        </c:scaling>
        <c:delete val="0"/>
        <c:axPos val="b"/>
        <c:majorGridlines>
          <c:spPr>
            <a:ln w="3175">
              <a:solidFill>
                <a:schemeClr val="bg1">
                  <a:lumMod val="65000"/>
                </a:schemeClr>
              </a:solidFill>
            </a:ln>
          </c:spPr>
        </c:majorGridlines>
        <c:minorGridlines>
          <c:spPr>
            <a:ln w="3175">
              <a:prstDash val="sysDot"/>
            </a:ln>
          </c:spPr>
        </c:minorGridlines>
        <c:title>
          <c:tx>
            <c:rich>
              <a:bodyPr/>
              <a:lstStyle/>
              <a:p>
                <a:pPr>
                  <a:defRPr sz="1200"/>
                </a:pPr>
                <a:r>
                  <a:rPr lang="en-IN" sz="1200" dirty="0"/>
                  <a:t>α</a:t>
                </a:r>
              </a:p>
            </c:rich>
          </c:tx>
          <c:overlay val="0"/>
        </c:title>
        <c:numFmt formatCode="General" sourceLinked="0"/>
        <c:majorTickMark val="cross"/>
        <c:minorTickMark val="none"/>
        <c:tickLblPos val="nextTo"/>
        <c:spPr>
          <a:ln w="9360">
            <a:solidFill>
              <a:schemeClr val="tx1"/>
            </a:solidFill>
            <a:round/>
          </a:ln>
        </c:spPr>
        <c:txPr>
          <a:bodyPr/>
          <a:lstStyle/>
          <a:p>
            <a:pPr>
              <a:defRPr sz="1100" b="1" strike="noStrike" spc="-1">
                <a:solidFill>
                  <a:srgbClr val="595959"/>
                </a:solidFill>
                <a:latin typeface="Calibri"/>
              </a:defRPr>
            </a:pPr>
            <a:endParaRPr lang="en-US"/>
          </a:p>
        </c:txPr>
        <c:crossAx val="613142944"/>
        <c:crosses val="autoZero"/>
        <c:crossBetween val="midCat"/>
      </c:valAx>
      <c:valAx>
        <c:axId val="613142944"/>
        <c:scaling>
          <c:orientation val="minMax"/>
        </c:scaling>
        <c:delete val="0"/>
        <c:axPos val="l"/>
        <c:majorGridlines>
          <c:spPr>
            <a:ln w="3175">
              <a:solidFill>
                <a:schemeClr val="bg1">
                  <a:lumMod val="65000"/>
                </a:schemeClr>
              </a:solidFill>
            </a:ln>
          </c:spPr>
        </c:majorGridlines>
        <c:minorGridlines>
          <c:spPr>
            <a:ln w="3175">
              <a:prstDash val="sysDot"/>
            </a:ln>
          </c:spPr>
        </c:minorGridlines>
        <c:title>
          <c:tx>
            <c:rich>
              <a:bodyPr/>
              <a:lstStyle/>
              <a:p>
                <a:pPr>
                  <a:defRPr sz="1200" i="0"/>
                </a:pPr>
                <a:r>
                  <a:rPr lang="en-IN" sz="1200" b="1" i="0" u="none" strike="noStrike" baseline="0">
                    <a:effectLst/>
                  </a:rPr>
                  <a:t>C</a:t>
                </a:r>
                <a:r>
                  <a:rPr lang="en-IN" sz="1200" b="1" i="0" u="none" strike="noStrike" baseline="-25000">
                    <a:effectLst/>
                  </a:rPr>
                  <a:t>D</a:t>
                </a:r>
                <a:endParaRPr lang="en-IN" sz="1200" i="0"/>
              </a:p>
            </c:rich>
          </c:tx>
          <c:layout>
            <c:manualLayout>
              <c:xMode val="edge"/>
              <c:yMode val="edge"/>
              <c:x val="1.7871555981292159E-2"/>
              <c:y val="0.41592872286370086"/>
            </c:manualLayout>
          </c:layout>
          <c:overlay val="0"/>
        </c:title>
        <c:numFmt formatCode="General" sourceLinked="0"/>
        <c:majorTickMark val="cross"/>
        <c:minorTickMark val="none"/>
        <c:tickLblPos val="nextTo"/>
        <c:spPr>
          <a:ln w="9360">
            <a:solidFill>
              <a:schemeClr val="tx1"/>
            </a:solidFill>
            <a:round/>
          </a:ln>
        </c:spPr>
        <c:txPr>
          <a:bodyPr/>
          <a:lstStyle/>
          <a:p>
            <a:pPr>
              <a:defRPr sz="1100" b="1" strike="noStrike" spc="-1">
                <a:solidFill>
                  <a:srgbClr val="595959"/>
                </a:solidFill>
                <a:latin typeface="Calibri"/>
              </a:defRPr>
            </a:pPr>
            <a:endParaRPr lang="en-US"/>
          </a:p>
        </c:txPr>
        <c:crossAx val="613142384"/>
        <c:crosses val="autoZero"/>
        <c:crossBetween val="midCat"/>
      </c:valAx>
      <c:spPr>
        <a:solidFill>
          <a:srgbClr val="FFFFFF"/>
        </a:solidFill>
        <a:ln>
          <a:solidFill>
            <a:schemeClr val="tx1"/>
          </a:solidFill>
        </a:ln>
      </c:spPr>
    </c:plotArea>
    <c:legend>
      <c:legendPos val="r"/>
      <c:layout>
        <c:manualLayout>
          <c:xMode val="edge"/>
          <c:yMode val="edge"/>
          <c:x val="0.60133785069694978"/>
          <c:y val="0.59735321430448729"/>
          <c:w val="0.2717162844684255"/>
          <c:h val="0.18920645489110438"/>
        </c:manualLayout>
      </c:layout>
      <c:overlay val="0"/>
      <c:spPr>
        <a:solidFill>
          <a:schemeClr val="bg1"/>
        </a:solidFill>
        <a:ln>
          <a:solidFill>
            <a:schemeClr val="tx1"/>
          </a:solidFill>
        </a:ln>
      </c:spPr>
      <c:txPr>
        <a:bodyPr/>
        <a:lstStyle/>
        <a:p>
          <a:pPr>
            <a:defRPr sz="1200" b="1" strike="noStrike" spc="-1" baseline="0">
              <a:solidFill>
                <a:srgbClr val="000000"/>
              </a:solidFill>
              <a:latin typeface="+mn-lt"/>
              <a:cs typeface="Times New Roman" panose="02020603050405020304" pitchFamily="18" charset="0"/>
            </a:defRPr>
          </a:pPr>
          <a:endParaRPr lang="en-US"/>
        </a:p>
      </c:txPr>
    </c:legend>
    <c:plotVisOnly val="1"/>
    <c:dispBlanksAs val="gap"/>
    <c:showDLblsOverMax val="1"/>
  </c:chart>
  <c:spPr>
    <a:solidFill>
      <a:srgbClr val="FFFFFF"/>
    </a:solidFill>
    <a:ln>
      <a:noFill/>
    </a:ln>
  </c:sp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b="0"/>
            </a:pPr>
            <a:r>
              <a:rPr lang="en-IN" sz="1400" b="0" dirty="0">
                <a:latin typeface="Times New Roman" panose="02020603050405020304" pitchFamily="18" charset="0"/>
                <a:ea typeface="Tahoma" panose="020B0604030504040204" pitchFamily="34" charset="0"/>
                <a:cs typeface="Times New Roman" panose="02020603050405020304" pitchFamily="18" charset="0"/>
              </a:rPr>
              <a:t>C</a:t>
            </a:r>
            <a:r>
              <a:rPr lang="en-IN" sz="1400" b="0" baseline="-25000" dirty="0">
                <a:latin typeface="Times New Roman" panose="02020603050405020304" pitchFamily="18" charset="0"/>
                <a:ea typeface="Tahoma" panose="020B0604030504040204" pitchFamily="34" charset="0"/>
                <a:cs typeface="Times New Roman" panose="02020603050405020304" pitchFamily="18" charset="0"/>
              </a:rPr>
              <a:t>L</a:t>
            </a:r>
            <a:r>
              <a:rPr lang="en-IN" sz="1400" b="0" baseline="0" dirty="0">
                <a:latin typeface="Times New Roman" panose="02020603050405020304" pitchFamily="18" charset="0"/>
                <a:ea typeface="Tahoma" panose="020B0604030504040204" pitchFamily="34" charset="0"/>
                <a:cs typeface="Times New Roman" panose="02020603050405020304" pitchFamily="18" charset="0"/>
              </a:rPr>
              <a:t> Vs </a:t>
            </a:r>
            <a:r>
              <a:rPr lang="en-IN" sz="1400" b="0" baseline="0" dirty="0" err="1">
                <a:latin typeface="Times New Roman" panose="02020603050405020304" pitchFamily="18" charset="0"/>
                <a:ea typeface="Tahoma" panose="020B0604030504040204" pitchFamily="34" charset="0"/>
                <a:cs typeface="Times New Roman" panose="02020603050405020304" pitchFamily="18" charset="0"/>
              </a:rPr>
              <a:t>AoA</a:t>
            </a:r>
            <a:endParaRPr lang="en-IN" sz="1400" b="0" dirty="0">
              <a:latin typeface="Times New Roman" panose="02020603050405020304" pitchFamily="18" charset="0"/>
              <a:ea typeface="Tahoma" panose="020B0604030504040204" pitchFamily="34" charset="0"/>
              <a:cs typeface="Times New Roman" panose="02020603050405020304" pitchFamily="18" charset="0"/>
            </a:endParaRPr>
          </a:p>
        </c:rich>
      </c:tx>
      <c:layout>
        <c:manualLayout>
          <c:xMode val="edge"/>
          <c:yMode val="edge"/>
          <c:x val="0.45699197958820886"/>
          <c:y val="0"/>
        </c:manualLayout>
      </c:layout>
      <c:overlay val="0"/>
    </c:title>
    <c:autoTitleDeleted val="0"/>
    <c:plotArea>
      <c:layout>
        <c:manualLayout>
          <c:layoutTarget val="inner"/>
          <c:xMode val="edge"/>
          <c:yMode val="edge"/>
          <c:x val="0.11728288943961686"/>
          <c:y val="8.7740262470870647E-2"/>
          <c:w val="0.85197352322991493"/>
          <c:h val="0.81473586459446679"/>
        </c:manualLayout>
      </c:layout>
      <c:scatterChart>
        <c:scatterStyle val="lineMarker"/>
        <c:varyColors val="0"/>
        <c:ser>
          <c:idx val="0"/>
          <c:order val="0"/>
          <c:tx>
            <c:v>Computational</c:v>
          </c:tx>
          <c:spPr>
            <a:ln w="19080">
              <a:solidFill>
                <a:srgbClr val="000099"/>
              </a:solidFill>
              <a:round/>
            </a:ln>
          </c:spPr>
          <c:marker>
            <c:symbol val="none"/>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[cl_vs_AOA.xlsx]cl!$A$2:$A$11</c:f>
              <c:numCache>
                <c:formatCode>General</c:formatCode>
                <c:ptCount val="10"/>
                <c:pt idx="0">
                  <c:v>0</c:v>
                </c:pt>
                <c:pt idx="1">
                  <c:v>5</c:v>
                </c:pt>
                <c:pt idx="2">
                  <c:v>20</c:v>
                </c:pt>
                <c:pt idx="3">
                  <c:v>25</c:v>
                </c:pt>
                <c:pt idx="4">
                  <c:v>30</c:v>
                </c:pt>
                <c:pt idx="5">
                  <c:v>35</c:v>
                </c:pt>
                <c:pt idx="6">
                  <c:v>40</c:v>
                </c:pt>
                <c:pt idx="7">
                  <c:v>45</c:v>
                </c:pt>
                <c:pt idx="8">
                  <c:v>50</c:v>
                </c:pt>
                <c:pt idx="9">
                  <c:v>60</c:v>
                </c:pt>
              </c:numCache>
            </c:numRef>
          </c:xVal>
          <c:yVal>
            <c:numRef>
              <c:f>[cl_vs_AOA.xlsx]cl!$C$2:$C$11</c:f>
              <c:numCache>
                <c:formatCode>General</c:formatCode>
                <c:ptCount val="10"/>
                <c:pt idx="0">
                  <c:v>-2.0000000000000001E-4</c:v>
                </c:pt>
                <c:pt idx="1">
                  <c:v>0.27600000000000002</c:v>
                </c:pt>
                <c:pt idx="2">
                  <c:v>0.74199999999999999</c:v>
                </c:pt>
                <c:pt idx="3">
                  <c:v>0.80600000000000005</c:v>
                </c:pt>
                <c:pt idx="4">
                  <c:v>0.86</c:v>
                </c:pt>
                <c:pt idx="5">
                  <c:v>0.92</c:v>
                </c:pt>
                <c:pt idx="6">
                  <c:v>0.96199999999999997</c:v>
                </c:pt>
                <c:pt idx="7">
                  <c:v>0.96799999999999997</c:v>
                </c:pt>
                <c:pt idx="8">
                  <c:v>0.94399999999999995</c:v>
                </c:pt>
                <c:pt idx="9">
                  <c:v>0.79200000000000004</c:v>
                </c:pt>
              </c:numCache>
            </c:numRef>
          </c:yVal>
          <c:smooth val="1"/>
          <c:extLst>
            <c:ext xmlns:c16="http://schemas.microsoft.com/office/drawing/2014/chart" uri="{C3380CC4-5D6E-409C-BE32-E72D297353CC}">
              <c16:uniqueId val="{00000000-EC89-455D-873F-8AF4B790772E}"/>
            </c:ext>
          </c:extLst>
        </c:ser>
        <c:dLbls>
          <c:showLegendKey val="0"/>
          <c:showVal val="0"/>
          <c:showCatName val="0"/>
          <c:showSerName val="0"/>
          <c:showPercent val="0"/>
          <c:showBubbleSize val="0"/>
        </c:dLbls>
        <c:axId val="613645136"/>
        <c:axId val="613645696"/>
      </c:scatterChart>
      <c:scatterChart>
        <c:scatterStyle val="lineMarker"/>
        <c:varyColors val="0"/>
        <c:ser>
          <c:idx val="1"/>
          <c:order val="1"/>
          <c:tx>
            <c:v>Experimental</c:v>
          </c:tx>
          <c:spPr>
            <a:ln w="25560">
              <a:noFill/>
            </a:ln>
          </c:spPr>
          <c:marker>
            <c:symbol val="circle"/>
            <c:size val="5"/>
            <c:spPr>
              <a:solidFill>
                <a:schemeClr val="tx1"/>
              </a:solidFill>
              <a:ln>
                <a:noFill/>
              </a:ln>
            </c:spPr>
          </c:marker>
          <c:dLbls>
            <c:spPr>
              <a:noFill/>
              <a:ln>
                <a:noFill/>
              </a:ln>
              <a:effectLst/>
            </c:spPr>
            <c:dLblPos val="r"/>
            <c:showLegendKey val="0"/>
            <c:showVal val="0"/>
            <c:showCatName val="0"/>
            <c:showSerName val="0"/>
            <c:showPercent val="0"/>
            <c:showBubbleSize val="1"/>
            <c:showLeaderLines val="0"/>
            <c:extLst>
              <c:ext xmlns:c15="http://schemas.microsoft.com/office/drawing/2012/chart" uri="{CE6537A1-D6FC-4f65-9D91-7224C49458BB}">
                <c15:showLeaderLines val="0"/>
              </c:ext>
            </c:extLst>
          </c:dLbls>
          <c:xVal>
            <c:numRef>
              <c:f>[cl_vs_AOA.xlsx]EXP_CL!$A$2:$A$12</c:f>
              <c:numCache>
                <c:formatCode>General</c:formatCode>
                <c:ptCount val="11"/>
                <c:pt idx="0">
                  <c:v>0</c:v>
                </c:pt>
                <c:pt idx="1">
                  <c:v>5</c:v>
                </c:pt>
                <c:pt idx="2">
                  <c:v>10</c:v>
                </c:pt>
                <c:pt idx="3">
                  <c:v>15</c:v>
                </c:pt>
                <c:pt idx="4">
                  <c:v>20</c:v>
                </c:pt>
                <c:pt idx="5">
                  <c:v>25</c:v>
                </c:pt>
                <c:pt idx="6">
                  <c:v>30</c:v>
                </c:pt>
                <c:pt idx="7">
                  <c:v>35</c:v>
                </c:pt>
                <c:pt idx="8">
                  <c:v>40</c:v>
                </c:pt>
                <c:pt idx="9">
                  <c:v>45</c:v>
                </c:pt>
                <c:pt idx="10">
                  <c:v>50</c:v>
                </c:pt>
              </c:numCache>
            </c:numRef>
          </c:xVal>
          <c:yVal>
            <c:numRef>
              <c:f>[cl_vs_AOA.xlsx]EXP_CL!$B$2:$B$12</c:f>
              <c:numCache>
                <c:formatCode>General</c:formatCode>
                <c:ptCount val="11"/>
                <c:pt idx="0">
                  <c:v>-0.04</c:v>
                </c:pt>
                <c:pt idx="1">
                  <c:v>0.25900000000000001</c:v>
                </c:pt>
                <c:pt idx="2">
                  <c:v>0.47</c:v>
                </c:pt>
                <c:pt idx="3">
                  <c:v>0.55000000000000004</c:v>
                </c:pt>
                <c:pt idx="4">
                  <c:v>0.71</c:v>
                </c:pt>
                <c:pt idx="5">
                  <c:v>0.75900000000000001</c:v>
                </c:pt>
                <c:pt idx="6">
                  <c:v>0.85899999999999999</c:v>
                </c:pt>
                <c:pt idx="7">
                  <c:v>0.97799999999999998</c:v>
                </c:pt>
                <c:pt idx="8">
                  <c:v>0.98299999999999998</c:v>
                </c:pt>
                <c:pt idx="9">
                  <c:v>1.01</c:v>
                </c:pt>
                <c:pt idx="10">
                  <c:v>0.84</c:v>
                </c:pt>
              </c:numCache>
            </c:numRef>
          </c:yVal>
          <c:smooth val="0"/>
          <c:extLst>
            <c:ext xmlns:c16="http://schemas.microsoft.com/office/drawing/2014/chart" uri="{C3380CC4-5D6E-409C-BE32-E72D297353CC}">
              <c16:uniqueId val="{00000001-EC89-455D-873F-8AF4B790772E}"/>
            </c:ext>
          </c:extLst>
        </c:ser>
        <c:dLbls>
          <c:showLegendKey val="0"/>
          <c:showVal val="0"/>
          <c:showCatName val="0"/>
          <c:showSerName val="0"/>
          <c:showPercent val="0"/>
          <c:showBubbleSize val="0"/>
        </c:dLbls>
        <c:axId val="613646256"/>
        <c:axId val="613646816"/>
      </c:scatterChart>
      <c:valAx>
        <c:axId val="613645136"/>
        <c:scaling>
          <c:orientation val="minMax"/>
        </c:scaling>
        <c:delete val="0"/>
        <c:axPos val="b"/>
        <c:majorGridlines>
          <c:spPr>
            <a:ln w="3175">
              <a:solidFill>
                <a:schemeClr val="bg1">
                  <a:lumMod val="65000"/>
                </a:schemeClr>
              </a:solidFill>
            </a:ln>
          </c:spPr>
        </c:majorGridlines>
        <c:minorGridlines>
          <c:spPr>
            <a:ln w="3175">
              <a:prstDash val="sysDot"/>
            </a:ln>
          </c:spPr>
        </c:minorGridlines>
        <c:title>
          <c:tx>
            <c:rich>
              <a:bodyPr/>
              <a:lstStyle/>
              <a:p>
                <a:pPr>
                  <a:defRPr sz="1200"/>
                </a:pPr>
                <a:r>
                  <a:rPr lang="en-IN" sz="1200" dirty="0"/>
                  <a:t>α</a:t>
                </a:r>
              </a:p>
            </c:rich>
          </c:tx>
          <c:layout>
            <c:manualLayout>
              <c:xMode val="edge"/>
              <c:yMode val="edge"/>
              <c:x val="0.52335727954324429"/>
              <c:y val="0.92144972228549404"/>
            </c:manualLayout>
          </c:layout>
          <c:overlay val="0"/>
        </c:title>
        <c:numFmt formatCode="General" sourceLinked="0"/>
        <c:majorTickMark val="cross"/>
        <c:minorTickMark val="none"/>
        <c:tickLblPos val="nextTo"/>
        <c:spPr>
          <a:ln w="9360">
            <a:solidFill>
              <a:schemeClr val="tx1"/>
            </a:solidFill>
            <a:round/>
          </a:ln>
        </c:spPr>
        <c:txPr>
          <a:bodyPr/>
          <a:lstStyle/>
          <a:p>
            <a:pPr>
              <a:defRPr sz="1100" b="1" strike="noStrike" spc="-1">
                <a:solidFill>
                  <a:srgbClr val="595959"/>
                </a:solidFill>
                <a:latin typeface="Calibri"/>
              </a:defRPr>
            </a:pPr>
            <a:endParaRPr lang="en-US"/>
          </a:p>
        </c:txPr>
        <c:crossAx val="613645696"/>
        <c:crossesAt val="-0.2"/>
        <c:crossBetween val="midCat"/>
      </c:valAx>
      <c:valAx>
        <c:axId val="613645696"/>
        <c:scaling>
          <c:orientation val="minMax"/>
        </c:scaling>
        <c:delete val="0"/>
        <c:axPos val="l"/>
        <c:majorGridlines>
          <c:spPr>
            <a:ln w="3175">
              <a:solidFill>
                <a:schemeClr val="bg1">
                  <a:lumMod val="65000"/>
                </a:schemeClr>
              </a:solidFill>
            </a:ln>
          </c:spPr>
        </c:majorGridlines>
        <c:minorGridlines>
          <c:spPr>
            <a:ln w="3175">
              <a:prstDash val="sysDot"/>
            </a:ln>
          </c:spPr>
        </c:minorGridlines>
        <c:title>
          <c:tx>
            <c:rich>
              <a:bodyPr/>
              <a:lstStyle/>
              <a:p>
                <a:pPr>
                  <a:defRPr sz="1200"/>
                </a:pPr>
                <a:r>
                  <a:rPr lang="en-IN" sz="1200"/>
                  <a:t>C</a:t>
                </a:r>
                <a:r>
                  <a:rPr lang="en-IN" sz="1200" baseline="-25000"/>
                  <a:t>L</a:t>
                </a:r>
                <a:endParaRPr lang="en-IN" sz="1200"/>
              </a:p>
            </c:rich>
          </c:tx>
          <c:layout>
            <c:manualLayout>
              <c:xMode val="edge"/>
              <c:yMode val="edge"/>
              <c:x val="1.7426148424674007E-2"/>
              <c:y val="0.44154118409755927"/>
            </c:manualLayout>
          </c:layout>
          <c:overlay val="0"/>
        </c:title>
        <c:numFmt formatCode="General" sourceLinked="0"/>
        <c:majorTickMark val="cross"/>
        <c:minorTickMark val="none"/>
        <c:tickLblPos val="nextTo"/>
        <c:spPr>
          <a:ln w="9360">
            <a:solidFill>
              <a:schemeClr val="tx1"/>
            </a:solidFill>
            <a:round/>
          </a:ln>
        </c:spPr>
        <c:txPr>
          <a:bodyPr/>
          <a:lstStyle/>
          <a:p>
            <a:pPr>
              <a:defRPr sz="1100" b="1" strike="noStrike" spc="-1">
                <a:solidFill>
                  <a:srgbClr val="595959"/>
                </a:solidFill>
                <a:latin typeface="Calibri"/>
              </a:defRPr>
            </a:pPr>
            <a:endParaRPr lang="en-US"/>
          </a:p>
        </c:txPr>
        <c:crossAx val="613645136"/>
        <c:crosses val="autoZero"/>
        <c:crossBetween val="midCat"/>
      </c:valAx>
      <c:valAx>
        <c:axId val="613646256"/>
        <c:scaling>
          <c:orientation val="minMax"/>
        </c:scaling>
        <c:delete val="1"/>
        <c:axPos val="b"/>
        <c:numFmt formatCode="General" sourceLinked="0"/>
        <c:majorTickMark val="none"/>
        <c:minorTickMark val="none"/>
        <c:tickLblPos val="nextTo"/>
        <c:crossAx val="613646816"/>
        <c:crosses val="autoZero"/>
        <c:crossBetween val="midCat"/>
      </c:valAx>
      <c:valAx>
        <c:axId val="613646816"/>
        <c:scaling>
          <c:orientation val="minMax"/>
        </c:scaling>
        <c:delete val="1"/>
        <c:axPos val="l"/>
        <c:numFmt formatCode="General" sourceLinked="0"/>
        <c:majorTickMark val="none"/>
        <c:minorTickMark val="none"/>
        <c:tickLblPos val="nextTo"/>
        <c:crossAx val="613646256"/>
        <c:crosses val="autoZero"/>
        <c:crossBetween val="midCat"/>
      </c:valAx>
      <c:spPr>
        <a:solidFill>
          <a:srgbClr val="FFFFFF"/>
        </a:solidFill>
        <a:ln>
          <a:solidFill>
            <a:schemeClr val="tx1"/>
          </a:solidFill>
        </a:ln>
      </c:spPr>
    </c:plotArea>
    <c:legend>
      <c:legendPos val="r"/>
      <c:layout>
        <c:manualLayout>
          <c:xMode val="edge"/>
          <c:yMode val="edge"/>
          <c:x val="0.65833777749892819"/>
          <c:y val="0.55948031468470205"/>
          <c:w val="0.26633309282554818"/>
          <c:h val="0.182846179454383"/>
        </c:manualLayout>
      </c:layout>
      <c:overlay val="0"/>
      <c:spPr>
        <a:solidFill>
          <a:schemeClr val="bg1"/>
        </a:solidFill>
        <a:ln>
          <a:solidFill>
            <a:schemeClr val="tx1"/>
          </a:solidFill>
        </a:ln>
      </c:spPr>
      <c:txPr>
        <a:bodyPr/>
        <a:lstStyle/>
        <a:p>
          <a:pPr>
            <a:defRPr sz="1200" b="1" strike="noStrike" spc="-1" baseline="0">
              <a:solidFill>
                <a:srgbClr val="000000"/>
              </a:solidFill>
              <a:latin typeface="+mn-lt"/>
            </a:defRPr>
          </a:pPr>
          <a:endParaRPr lang="en-US"/>
        </a:p>
      </c:txPr>
    </c:legend>
    <c:plotVisOnly val="1"/>
    <c:dispBlanksAs val="gap"/>
    <c:showDLblsOverMax val="1"/>
  </c:chart>
  <c:spPr>
    <a:solidFill>
      <a:srgbClr val="FFFFFF"/>
    </a:solidFill>
    <a:ln>
      <a:noFill/>
    </a:ln>
  </c:sp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400" dirty="0">
                <a:solidFill>
                  <a:schemeClr val="tx1"/>
                </a:solidFill>
                <a:latin typeface="Times New Roman" panose="02020603050405020304" pitchFamily="18" charset="0"/>
                <a:cs typeface="Times New Roman" panose="02020603050405020304" pitchFamily="18" charset="0"/>
              </a:rPr>
              <a:t>L/D Ratio</a:t>
            </a:r>
          </a:p>
        </c:rich>
      </c:tx>
      <c:layout>
        <c:manualLayout>
          <c:xMode val="edge"/>
          <c:yMode val="edge"/>
          <c:x val="0.43317333488295512"/>
          <c:y val="0"/>
        </c:manualLayout>
      </c:layout>
      <c:overlay val="0"/>
      <c:spPr>
        <a:noFill/>
        <a:ln>
          <a:noFill/>
        </a:ln>
        <a:effectLst/>
      </c:spPr>
    </c:title>
    <c:autoTitleDeleted val="0"/>
    <c:plotArea>
      <c:layout>
        <c:manualLayout>
          <c:layoutTarget val="inner"/>
          <c:xMode val="edge"/>
          <c:yMode val="edge"/>
          <c:x val="0.10744360829435066"/>
          <c:y val="7.9700082265836178E-2"/>
          <c:w val="0.84338921656933108"/>
          <c:h val="0.80124166568731148"/>
        </c:manualLayout>
      </c:layout>
      <c:scatterChart>
        <c:scatterStyle val="smoothMarker"/>
        <c:varyColors val="0"/>
        <c:ser>
          <c:idx val="1"/>
          <c:order val="0"/>
          <c:tx>
            <c:v>computaion</c:v>
          </c:tx>
          <c:spPr>
            <a:ln>
              <a:solidFill>
                <a:srgbClr val="000099"/>
              </a:solidFill>
            </a:ln>
          </c:spPr>
          <c:marker>
            <c:symbol val="none"/>
          </c:marker>
          <c:xVal>
            <c:numRef>
              <c:f>'l-d ratio'!$A$2:$A$20</c:f>
              <c:numCache>
                <c:formatCode>General</c:formatCode>
                <c:ptCount val="19"/>
                <c:pt idx="0">
                  <c:v>0</c:v>
                </c:pt>
                <c:pt idx="1">
                  <c:v>5</c:v>
                </c:pt>
                <c:pt idx="2">
                  <c:v>20</c:v>
                </c:pt>
                <c:pt idx="3">
                  <c:v>25</c:v>
                </c:pt>
                <c:pt idx="4">
                  <c:v>30</c:v>
                </c:pt>
                <c:pt idx="5">
                  <c:v>35</c:v>
                </c:pt>
                <c:pt idx="6">
                  <c:v>40</c:v>
                </c:pt>
                <c:pt idx="7">
                  <c:v>45</c:v>
                </c:pt>
                <c:pt idx="8">
                  <c:v>50</c:v>
                </c:pt>
                <c:pt idx="9">
                  <c:v>60</c:v>
                </c:pt>
              </c:numCache>
            </c:numRef>
          </c:xVal>
          <c:yVal>
            <c:numRef>
              <c:f>'l-d ratio'!$D$2:$D$20</c:f>
              <c:numCache>
                <c:formatCode>General</c:formatCode>
                <c:ptCount val="19"/>
                <c:pt idx="0">
                  <c:v>-7.462686567164179E-3</c:v>
                </c:pt>
                <c:pt idx="1">
                  <c:v>7.7094972067039116</c:v>
                </c:pt>
                <c:pt idx="2">
                  <c:v>3.1982758620689653</c:v>
                </c:pt>
                <c:pt idx="3">
                  <c:v>2.4876543209876543</c:v>
                </c:pt>
                <c:pt idx="4">
                  <c:v>2.0093457943925235</c:v>
                </c:pt>
                <c:pt idx="5">
                  <c:v>1.6666666666666665</c:v>
                </c:pt>
                <c:pt idx="6">
                  <c:v>1.410557184750733</c:v>
                </c:pt>
                <c:pt idx="7">
                  <c:v>1.1921182266009851</c:v>
                </c:pt>
                <c:pt idx="8">
                  <c:v>1.0216450216450215</c:v>
                </c:pt>
                <c:pt idx="9">
                  <c:v>0.75142314990512338</c:v>
                </c:pt>
              </c:numCache>
            </c:numRef>
          </c:yVal>
          <c:smooth val="1"/>
          <c:extLst>
            <c:ext xmlns:c16="http://schemas.microsoft.com/office/drawing/2014/chart" uri="{C3380CC4-5D6E-409C-BE32-E72D297353CC}">
              <c16:uniqueId val="{00000000-AFF2-4443-9057-45E91F5BD14B}"/>
            </c:ext>
          </c:extLst>
        </c:ser>
        <c:ser>
          <c:idx val="0"/>
          <c:order val="1"/>
          <c:tx>
            <c:v>experiment</c:v>
          </c:tx>
          <c:spPr>
            <a:ln w="19050" cap="rnd">
              <a:noFill/>
              <a:round/>
            </a:ln>
            <a:effectLst/>
          </c:spPr>
          <c:marker>
            <c:symbol val="circle"/>
            <c:size val="5"/>
            <c:spPr>
              <a:solidFill>
                <a:schemeClr val="tx1"/>
              </a:solidFill>
              <a:ln w="9525">
                <a:solidFill>
                  <a:schemeClr val="tx1"/>
                </a:solidFill>
              </a:ln>
              <a:effectLst/>
            </c:spPr>
          </c:marker>
          <c:xVal>
            <c:numRef>
              <c:f>'l-d ratio'!$A$2:$A$20</c:f>
              <c:numCache>
                <c:formatCode>General</c:formatCode>
                <c:ptCount val="19"/>
                <c:pt idx="0">
                  <c:v>0</c:v>
                </c:pt>
                <c:pt idx="1">
                  <c:v>5</c:v>
                </c:pt>
                <c:pt idx="2">
                  <c:v>20</c:v>
                </c:pt>
                <c:pt idx="3">
                  <c:v>25</c:v>
                </c:pt>
                <c:pt idx="4">
                  <c:v>30</c:v>
                </c:pt>
                <c:pt idx="5">
                  <c:v>35</c:v>
                </c:pt>
                <c:pt idx="6">
                  <c:v>40</c:v>
                </c:pt>
                <c:pt idx="7">
                  <c:v>45</c:v>
                </c:pt>
                <c:pt idx="8">
                  <c:v>50</c:v>
                </c:pt>
                <c:pt idx="9">
                  <c:v>60</c:v>
                </c:pt>
              </c:numCache>
            </c:numRef>
          </c:xVal>
          <c:yVal>
            <c:numRef>
              <c:f>'l-d ratio'!$H$2:$H$20</c:f>
              <c:numCache>
                <c:formatCode>General</c:formatCode>
                <c:ptCount val="19"/>
                <c:pt idx="0">
                  <c:v>-1.3333333333333335</c:v>
                </c:pt>
                <c:pt idx="1">
                  <c:v>7.617647058823529</c:v>
                </c:pt>
                <c:pt idx="2">
                  <c:v>2.4567474048442905</c:v>
                </c:pt>
                <c:pt idx="3">
                  <c:v>2.0132625994694959</c:v>
                </c:pt>
                <c:pt idx="4">
                  <c:v>1.718</c:v>
                </c:pt>
                <c:pt idx="5">
                  <c:v>1.4011461318051577</c:v>
                </c:pt>
                <c:pt idx="6">
                  <c:v>1.198780487804878</c:v>
                </c:pt>
                <c:pt idx="7">
                  <c:v>1.0212335692618808</c:v>
                </c:pt>
                <c:pt idx="8">
                  <c:v>0.83168316831683164</c:v>
                </c:pt>
              </c:numCache>
            </c:numRef>
          </c:yVal>
          <c:smooth val="1"/>
          <c:extLst>
            <c:ext xmlns:c16="http://schemas.microsoft.com/office/drawing/2014/chart" uri="{C3380CC4-5D6E-409C-BE32-E72D297353CC}">
              <c16:uniqueId val="{00000001-AFF2-4443-9057-45E91F5BD14B}"/>
            </c:ext>
          </c:extLst>
        </c:ser>
        <c:dLbls>
          <c:showLegendKey val="0"/>
          <c:showVal val="0"/>
          <c:showCatName val="0"/>
          <c:showSerName val="0"/>
          <c:showPercent val="0"/>
          <c:showBubbleSize val="0"/>
        </c:dLbls>
        <c:axId val="611877792"/>
        <c:axId val="563691584"/>
      </c:scatterChart>
      <c:valAx>
        <c:axId val="611877792"/>
        <c:scaling>
          <c:orientation val="minMax"/>
        </c:scaling>
        <c:delete val="0"/>
        <c:axPos val="b"/>
        <c:majorGridlines>
          <c:spPr>
            <a:ln w="3175">
              <a:solidFill>
                <a:schemeClr val="bg1">
                  <a:lumMod val="65000"/>
                </a:schemeClr>
              </a:solidFill>
            </a:ln>
          </c:spPr>
        </c:majorGridlines>
        <c:minorGridlines>
          <c:spPr>
            <a:ln w="3175">
              <a:prstDash val="sysDot"/>
            </a:ln>
          </c:spPr>
        </c:minorGridlines>
        <c:title>
          <c:tx>
            <c:rich>
              <a:bodyPr/>
              <a:lstStyle/>
              <a:p>
                <a:pPr>
                  <a:defRPr sz="1200"/>
                </a:pPr>
                <a:r>
                  <a:rPr lang="en-IN" sz="1200" dirty="0"/>
                  <a:t>α</a:t>
                </a:r>
              </a:p>
            </c:rich>
          </c:tx>
          <c:layout>
            <c:manualLayout>
              <c:xMode val="edge"/>
              <c:yMode val="edge"/>
              <c:x val="0.49747372906799936"/>
              <c:y val="0.92817424687585692"/>
            </c:manualLayout>
          </c:layout>
          <c:overlay val="0"/>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563691584"/>
        <c:crossesAt val="-2"/>
        <c:crossBetween val="midCat"/>
      </c:valAx>
      <c:valAx>
        <c:axId val="563691584"/>
        <c:scaling>
          <c:orientation val="minMax"/>
        </c:scaling>
        <c:delete val="0"/>
        <c:axPos val="l"/>
        <c:majorGridlines>
          <c:spPr>
            <a:ln w="3175">
              <a:solidFill>
                <a:schemeClr val="bg1">
                  <a:lumMod val="65000"/>
                </a:schemeClr>
              </a:solidFill>
            </a:ln>
          </c:spPr>
        </c:majorGridlines>
        <c:minorGridlines>
          <c:spPr>
            <a:ln w="3175">
              <a:solidFill>
                <a:schemeClr val="bg1">
                  <a:lumMod val="65000"/>
                </a:schemeClr>
              </a:solidFill>
              <a:prstDash val="sysDot"/>
            </a:ln>
          </c:spPr>
        </c:minorGridlines>
        <c:title>
          <c:tx>
            <c:rich>
              <a:bodyPr/>
              <a:lstStyle/>
              <a:p>
                <a:pPr>
                  <a:defRPr sz="1200"/>
                </a:pPr>
                <a:r>
                  <a:rPr lang="en-IN" sz="1200"/>
                  <a:t>L/D</a:t>
                </a:r>
              </a:p>
            </c:rich>
          </c:tx>
          <c:layout>
            <c:manualLayout>
              <c:xMode val="edge"/>
              <c:yMode val="edge"/>
              <c:x val="1.236598192753581E-2"/>
              <c:y val="0.3918056959297998"/>
            </c:manualLayout>
          </c:layout>
          <c:overlay val="0"/>
        </c:title>
        <c:numFmt formatCode="General" sourceLinked="1"/>
        <c:majorTickMark val="cross"/>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611877792"/>
        <c:crosses val="autoZero"/>
        <c:crossBetween val="midCat"/>
        <c:majorUnit val="2"/>
      </c:valAx>
      <c:spPr>
        <a:ln>
          <a:solidFill>
            <a:schemeClr val="tx1"/>
          </a:solidFill>
        </a:ln>
      </c:spPr>
    </c:plotArea>
    <c:legend>
      <c:legendPos val="r"/>
      <c:layout>
        <c:manualLayout>
          <c:xMode val="edge"/>
          <c:yMode val="edge"/>
          <c:x val="0.58432906218825975"/>
          <c:y val="0.31817730246405768"/>
          <c:w val="0.19426872378960008"/>
          <c:h val="0.14394358914090963"/>
        </c:manualLayout>
      </c:layout>
      <c:overlay val="0"/>
      <c:spPr>
        <a:solidFill>
          <a:schemeClr val="bg1"/>
        </a:solidFill>
      </c:spPr>
    </c:legend>
    <c:plotVisOnly val="1"/>
    <c:dispBlanksAs val="gap"/>
    <c:showDLblsOverMax val="0"/>
    <c:extLst/>
  </c:chart>
  <c:spPr>
    <a:ln>
      <a:noFill/>
    </a:ln>
  </c:spPr>
  <c:txPr>
    <a:bodyPr/>
    <a:lstStyle/>
    <a:p>
      <a:pPr>
        <a:defRPr/>
      </a:pPr>
      <a:endParaRPr lang="en-U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0">
  <cs:axisTitle>
    <cs:lnRef idx="0"/>
    <cs:fillRef idx="0"/>
    <cs:effectRef idx="0"/>
    <cs:fontRef idx="minor">
      <a:schemeClr val="dk1">
        <a:lumMod val="65000"/>
        <a:lumOff val="35000"/>
      </a:schemeClr>
    </cs:fontRef>
    <cs:defRPr sz="900"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tx1"/>
    </cs:fontRef>
    <cs:spPr>
      <a:ln w="9525" cap="rnd">
        <a:solidFill>
          <a:schemeClr val="phClr">
            <a:alpha val="50000"/>
          </a:scheme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8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15000"/>
            <a:lumOff val="8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1600"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spPr>
      <a:ln w="9525" cap="flat" cmpd="sng" algn="ctr">
        <a:solidFill>
          <a:schemeClr val="dk1">
            <a:lumMod val="15000"/>
            <a:lumOff val="85000"/>
            <a:alpha val="54000"/>
          </a:schemeClr>
        </a:solidFill>
        <a:round/>
      </a:ln>
    </cs:spPr>
    <cs:defRPr sz="900"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_rels/data3.xml.rels><?xml version="1.0" encoding="UTF-8" standalone="yes"?>
<Relationships xmlns="http://schemas.openxmlformats.org/package/2006/relationships"><Relationship Id="rId3" Type="http://schemas.openxmlformats.org/officeDocument/2006/relationships/hyperlink" Target="system/controlDict.txt" TargetMode="External"/><Relationship Id="rId2" Type="http://schemas.openxmlformats.org/officeDocument/2006/relationships/hyperlink" Target="constant/transportProperties.txt" TargetMode="External"/><Relationship Id="rId1" Type="http://schemas.openxmlformats.org/officeDocument/2006/relationships/hyperlink" Target="0/U.txt" TargetMode="External"/></Relationships>
</file>

<file path=ppt/diagrams/_rels/drawing1.xml.rels><?xml version="1.0" encoding="UTF-8" standalone="yes"?>
<Relationships xmlns="http://schemas.openxmlformats.org/package/2006/relationships"><Relationship Id="rId2" Type="http://schemas.openxmlformats.org/officeDocument/2006/relationships/image" Target="../media/image5.svg"/><Relationship Id="rId1" Type="http://schemas.openxmlformats.org/officeDocument/2006/relationships/image" Target="../media/image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8C42B-E16B-4FBA-9D92-6D543B1FBD2A}" type="doc">
      <dgm:prSet loTypeId="urn:microsoft.com/office/officeart/2018/2/layout/IconVerticalSolidList" loCatId="icon" qsTypeId="urn:microsoft.com/office/officeart/2005/8/quickstyle/simple1" qsCatId="simple" csTypeId="urn:microsoft.com/office/officeart/2018/5/colors/Iconchunking_neutralicontext_accent0_3" csCatId="mainScheme" phldr="1"/>
      <dgm:spPr/>
      <dgm:t>
        <a:bodyPr/>
        <a:lstStyle/>
        <a:p>
          <a:endParaRPr lang="en-US"/>
        </a:p>
      </dgm:t>
    </dgm:pt>
    <dgm:pt modelId="{2F279169-5C2F-4019-AA2F-69C3618315FD}">
      <dgm:prSet/>
      <dgm:spPr/>
      <dgm:t>
        <a:bodyPr/>
        <a:lstStyle/>
        <a:p>
          <a:r>
            <a:rPr lang="en-US" dirty="0"/>
            <a:t>The main objective of the current project</a:t>
          </a:r>
          <a:r>
            <a:rPr lang="en-IN" dirty="0"/>
            <a:t> is to design and study the aerodynamic</a:t>
          </a:r>
          <a:r>
            <a:rPr lang="en-US" dirty="0"/>
            <a:t> behavior of a </a:t>
          </a:r>
          <a:r>
            <a:rPr lang="en-IN" dirty="0"/>
            <a:t>Blended Wing Body (excluding the propulsion systems). </a:t>
          </a:r>
          <a:endParaRPr lang="en-US" dirty="0"/>
        </a:p>
      </dgm:t>
    </dgm:pt>
    <dgm:pt modelId="{3C7CA39A-4250-4B23-8C09-4C3DE00FC842}" type="parTrans" cxnId="{2EFA4B07-D0D0-4123-AC14-69ABE9B23BDA}">
      <dgm:prSet/>
      <dgm:spPr/>
      <dgm:t>
        <a:bodyPr/>
        <a:lstStyle/>
        <a:p>
          <a:endParaRPr lang="en-US"/>
        </a:p>
      </dgm:t>
    </dgm:pt>
    <dgm:pt modelId="{B9891DAC-7BDD-499B-9AA0-F8A8990892B7}" type="sibTrans" cxnId="{2EFA4B07-D0D0-4123-AC14-69ABE9B23BDA}">
      <dgm:prSet/>
      <dgm:spPr/>
      <dgm:t>
        <a:bodyPr/>
        <a:lstStyle/>
        <a:p>
          <a:endParaRPr lang="en-US"/>
        </a:p>
      </dgm:t>
    </dgm:pt>
    <dgm:pt modelId="{71F65652-8944-4564-9E3B-C3F04E3B182E}">
      <dgm:prSet/>
      <dgm:spPr/>
      <dgm:t>
        <a:bodyPr/>
        <a:lstStyle/>
        <a:p>
          <a:r>
            <a:rPr lang="en-IN"/>
            <a:t>Validate some standard 2D cases for available numerical methods and turbulence models in OpenFOAM.</a:t>
          </a:r>
          <a:endParaRPr lang="en-US"/>
        </a:p>
      </dgm:t>
    </dgm:pt>
    <dgm:pt modelId="{EF6ACA40-186B-465A-A025-3AD7D664F19B}" type="parTrans" cxnId="{6AEB55F5-B9BB-4A6F-A15C-0C3668435365}">
      <dgm:prSet/>
      <dgm:spPr/>
      <dgm:t>
        <a:bodyPr/>
        <a:lstStyle/>
        <a:p>
          <a:endParaRPr lang="en-US"/>
        </a:p>
      </dgm:t>
    </dgm:pt>
    <dgm:pt modelId="{BF7B3E4B-2AB1-4917-842E-FEA4B0DBEB4C}" type="sibTrans" cxnId="{6AEB55F5-B9BB-4A6F-A15C-0C3668435365}">
      <dgm:prSet/>
      <dgm:spPr/>
      <dgm:t>
        <a:bodyPr/>
        <a:lstStyle/>
        <a:p>
          <a:endParaRPr lang="en-US"/>
        </a:p>
      </dgm:t>
    </dgm:pt>
    <dgm:pt modelId="{B6DDDDD7-094C-46E8-BAC1-E203AC50E2B3}">
      <dgm:prSet/>
      <dgm:spPr/>
      <dgm:t>
        <a:bodyPr/>
        <a:lstStyle/>
        <a:p>
          <a:r>
            <a:rPr lang="en-IN"/>
            <a:t>Numerical results of the Blended Wing Body are aimed to obtain the aerodynamic </a:t>
          </a:r>
          <a:r>
            <a:rPr lang="en-US"/>
            <a:t>coefficients </a:t>
          </a:r>
          <a:r>
            <a:rPr lang="en-IN"/>
            <a:t>and the flow physics over the body.</a:t>
          </a:r>
          <a:endParaRPr lang="en-US"/>
        </a:p>
      </dgm:t>
    </dgm:pt>
    <dgm:pt modelId="{B949DBE8-4CAA-42BD-9404-8B1414362F27}" type="parTrans" cxnId="{D378D14E-7604-4068-A82C-045893DE1E96}">
      <dgm:prSet/>
      <dgm:spPr/>
      <dgm:t>
        <a:bodyPr/>
        <a:lstStyle/>
        <a:p>
          <a:endParaRPr lang="en-US"/>
        </a:p>
      </dgm:t>
    </dgm:pt>
    <dgm:pt modelId="{38FCAA2A-27FF-49EF-9131-BB12885DDD81}" type="sibTrans" cxnId="{D378D14E-7604-4068-A82C-045893DE1E96}">
      <dgm:prSet/>
      <dgm:spPr/>
      <dgm:t>
        <a:bodyPr/>
        <a:lstStyle/>
        <a:p>
          <a:endParaRPr lang="en-US"/>
        </a:p>
      </dgm:t>
    </dgm:pt>
    <dgm:pt modelId="{D0537E01-48EC-42D3-A7F0-0E23895FDDE1}">
      <dgm:prSet/>
      <dgm:spPr/>
      <dgm:t>
        <a:bodyPr/>
        <a:lstStyle/>
        <a:p>
          <a:r>
            <a:rPr lang="en-IN"/>
            <a:t>Experimental analysis of the BWB supports and validates the numerical results </a:t>
          </a:r>
          <a:r>
            <a:rPr lang="en-US"/>
            <a:t>obtained.</a:t>
          </a:r>
        </a:p>
      </dgm:t>
    </dgm:pt>
    <dgm:pt modelId="{567E7514-E1B4-4D06-9F2A-1C2A142347F6}" type="parTrans" cxnId="{0C6CEBA9-A8CB-4E89-9DF5-0BDABAEC85AD}">
      <dgm:prSet/>
      <dgm:spPr/>
      <dgm:t>
        <a:bodyPr/>
        <a:lstStyle/>
        <a:p>
          <a:endParaRPr lang="en-US"/>
        </a:p>
      </dgm:t>
    </dgm:pt>
    <dgm:pt modelId="{094B066C-6F2A-455A-8E95-B159893C88C7}" type="sibTrans" cxnId="{0C6CEBA9-A8CB-4E89-9DF5-0BDABAEC85AD}">
      <dgm:prSet/>
      <dgm:spPr/>
      <dgm:t>
        <a:bodyPr/>
        <a:lstStyle/>
        <a:p>
          <a:endParaRPr lang="en-US"/>
        </a:p>
      </dgm:t>
    </dgm:pt>
    <dgm:pt modelId="{79824A26-AC30-4703-9B0E-A9C708605D65}" type="pres">
      <dgm:prSet presAssocID="{2848C42B-E16B-4FBA-9D92-6D543B1FBD2A}" presName="root" presStyleCnt="0">
        <dgm:presLayoutVars>
          <dgm:dir/>
          <dgm:resizeHandles val="exact"/>
        </dgm:presLayoutVars>
      </dgm:prSet>
      <dgm:spPr/>
    </dgm:pt>
    <dgm:pt modelId="{3C08972F-C868-495D-B400-9469484F2BAA}" type="pres">
      <dgm:prSet presAssocID="{2F279169-5C2F-4019-AA2F-69C3618315FD}" presName="compNode" presStyleCnt="0"/>
      <dgm:spPr/>
    </dgm:pt>
    <dgm:pt modelId="{EA5145F6-67DA-4F64-9E03-87BA44E70484}" type="pres">
      <dgm:prSet presAssocID="{2F279169-5C2F-4019-AA2F-69C3618315FD}" presName="bgRect" presStyleLbl="bgShp" presStyleIdx="0" presStyleCnt="4"/>
      <dgm:spPr/>
    </dgm:pt>
    <dgm:pt modelId="{3A99997B-BB96-412D-A10E-B4FEB149FFDF}" type="pres">
      <dgm:prSet presAssocID="{2F279169-5C2F-4019-AA2F-69C3618315F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a:ext>
      </dgm:extLst>
    </dgm:pt>
    <dgm:pt modelId="{B72B77A5-9E5F-4C8F-BE4B-E6F4C871F0DC}" type="pres">
      <dgm:prSet presAssocID="{2F279169-5C2F-4019-AA2F-69C3618315FD}" presName="spaceRect" presStyleCnt="0"/>
      <dgm:spPr/>
    </dgm:pt>
    <dgm:pt modelId="{4C8B79FF-9C47-487A-BAE8-229A0C94217D}" type="pres">
      <dgm:prSet presAssocID="{2F279169-5C2F-4019-AA2F-69C3618315FD}" presName="parTx" presStyleLbl="revTx" presStyleIdx="0" presStyleCnt="4" custLinFactNeighborX="0" custLinFactNeighborY="-45699">
        <dgm:presLayoutVars>
          <dgm:chMax val="0"/>
          <dgm:chPref val="0"/>
        </dgm:presLayoutVars>
      </dgm:prSet>
      <dgm:spPr/>
    </dgm:pt>
    <dgm:pt modelId="{ECB72E8E-5C8C-4C47-924B-665A922DFAAE}" type="pres">
      <dgm:prSet presAssocID="{B9891DAC-7BDD-499B-9AA0-F8A8990892B7}" presName="sibTrans" presStyleCnt="0"/>
      <dgm:spPr/>
    </dgm:pt>
    <dgm:pt modelId="{874E1979-12DC-4E98-963D-1947FE02CC23}" type="pres">
      <dgm:prSet presAssocID="{71F65652-8944-4564-9E3B-C3F04E3B182E}" presName="compNode" presStyleCnt="0"/>
      <dgm:spPr/>
    </dgm:pt>
    <dgm:pt modelId="{C13B2377-AA67-4A59-A115-46FF6D717E8B}" type="pres">
      <dgm:prSet presAssocID="{71F65652-8944-4564-9E3B-C3F04E3B182E}" presName="bgRect" presStyleLbl="bgShp" presStyleIdx="1" presStyleCnt="4"/>
      <dgm:spPr/>
    </dgm:pt>
    <dgm:pt modelId="{F9567DE4-49A8-4F4D-AABE-CD9489B7C63E}" type="pres">
      <dgm:prSet presAssocID="{71F65652-8944-4564-9E3B-C3F04E3B182E}" presName="iconRect" presStyleLbl="node1" presStyleIdx="1"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a:ext>
      </dgm:extLst>
    </dgm:pt>
    <dgm:pt modelId="{7D63165D-7A3A-4598-BFED-88D1CABE6499}" type="pres">
      <dgm:prSet presAssocID="{71F65652-8944-4564-9E3B-C3F04E3B182E}" presName="spaceRect" presStyleCnt="0"/>
      <dgm:spPr/>
    </dgm:pt>
    <dgm:pt modelId="{2DF390FA-4903-45B6-85A3-6B6D2D5951A6}" type="pres">
      <dgm:prSet presAssocID="{71F65652-8944-4564-9E3B-C3F04E3B182E}" presName="parTx" presStyleLbl="revTx" presStyleIdx="1" presStyleCnt="4">
        <dgm:presLayoutVars>
          <dgm:chMax val="0"/>
          <dgm:chPref val="0"/>
        </dgm:presLayoutVars>
      </dgm:prSet>
      <dgm:spPr/>
    </dgm:pt>
    <dgm:pt modelId="{FEFB8743-DD06-47E9-A4A7-84EAB95641E0}" type="pres">
      <dgm:prSet presAssocID="{BF7B3E4B-2AB1-4917-842E-FEA4B0DBEB4C}" presName="sibTrans" presStyleCnt="0"/>
      <dgm:spPr/>
    </dgm:pt>
    <dgm:pt modelId="{A68C13B0-6127-437D-ADC8-FE23060C4DF8}" type="pres">
      <dgm:prSet presAssocID="{B6DDDDD7-094C-46E8-BAC1-E203AC50E2B3}" presName="compNode" presStyleCnt="0"/>
      <dgm:spPr/>
    </dgm:pt>
    <dgm:pt modelId="{94830A6F-6A33-4832-9C63-342F35ABF979}" type="pres">
      <dgm:prSet presAssocID="{B6DDDDD7-094C-46E8-BAC1-E203AC50E2B3}" presName="bgRect" presStyleLbl="bgShp" presStyleIdx="2" presStyleCnt="4"/>
      <dgm:spPr/>
    </dgm:pt>
    <dgm:pt modelId="{9E70BDAC-FC6B-4FE3-A713-FFE6493D9939}" type="pres">
      <dgm:prSet presAssocID="{B6DDDDD7-094C-46E8-BAC1-E203AC50E2B3}" presName="iconRect" presStyleLbl="node1" presStyleIdx="2"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a:ext>
      </dgm:extLst>
    </dgm:pt>
    <dgm:pt modelId="{AAC63B52-A8B4-4C2E-A17B-5B80866E3D10}" type="pres">
      <dgm:prSet presAssocID="{B6DDDDD7-094C-46E8-BAC1-E203AC50E2B3}" presName="spaceRect" presStyleCnt="0"/>
      <dgm:spPr/>
    </dgm:pt>
    <dgm:pt modelId="{6A8478BD-95A1-484D-AB57-C6276EAEEFC8}" type="pres">
      <dgm:prSet presAssocID="{B6DDDDD7-094C-46E8-BAC1-E203AC50E2B3}" presName="parTx" presStyleLbl="revTx" presStyleIdx="2" presStyleCnt="4">
        <dgm:presLayoutVars>
          <dgm:chMax val="0"/>
          <dgm:chPref val="0"/>
        </dgm:presLayoutVars>
      </dgm:prSet>
      <dgm:spPr/>
    </dgm:pt>
    <dgm:pt modelId="{761A05EF-4960-4FE6-9DCB-D16205A60C92}" type="pres">
      <dgm:prSet presAssocID="{38FCAA2A-27FF-49EF-9131-BB12885DDD81}" presName="sibTrans" presStyleCnt="0"/>
      <dgm:spPr/>
    </dgm:pt>
    <dgm:pt modelId="{F2F3E3A6-335E-43E6-8E0A-86BE243F553D}" type="pres">
      <dgm:prSet presAssocID="{D0537E01-48EC-42D3-A7F0-0E23895FDDE1}" presName="compNode" presStyleCnt="0"/>
      <dgm:spPr/>
    </dgm:pt>
    <dgm:pt modelId="{5356D2A5-2F67-4254-B21F-67FD1AF89C59}" type="pres">
      <dgm:prSet presAssocID="{D0537E01-48EC-42D3-A7F0-0E23895FDDE1}" presName="bgRect" presStyleLbl="bgShp" presStyleIdx="3" presStyleCnt="4"/>
      <dgm:spPr/>
    </dgm:pt>
    <dgm:pt modelId="{73CC38CE-D919-4308-A127-848C531E02A8}" type="pres">
      <dgm:prSet presAssocID="{D0537E01-48EC-42D3-A7F0-0E23895FDDE1}" presName="iconRect" presStyleLbl="node1" presStyleIdx="3"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vron arrows"/>
        </a:ext>
      </dgm:extLst>
    </dgm:pt>
    <dgm:pt modelId="{3677597B-28A4-47B8-A6F3-9CFC0B6BB1B5}" type="pres">
      <dgm:prSet presAssocID="{D0537E01-48EC-42D3-A7F0-0E23895FDDE1}" presName="spaceRect" presStyleCnt="0"/>
      <dgm:spPr/>
    </dgm:pt>
    <dgm:pt modelId="{1DDE8DA9-43EF-4457-925F-E8B740FED06E}" type="pres">
      <dgm:prSet presAssocID="{D0537E01-48EC-42D3-A7F0-0E23895FDDE1}" presName="parTx" presStyleLbl="revTx" presStyleIdx="3" presStyleCnt="4">
        <dgm:presLayoutVars>
          <dgm:chMax val="0"/>
          <dgm:chPref val="0"/>
        </dgm:presLayoutVars>
      </dgm:prSet>
      <dgm:spPr/>
    </dgm:pt>
  </dgm:ptLst>
  <dgm:cxnLst>
    <dgm:cxn modelId="{2EFA4B07-D0D0-4123-AC14-69ABE9B23BDA}" srcId="{2848C42B-E16B-4FBA-9D92-6D543B1FBD2A}" destId="{2F279169-5C2F-4019-AA2F-69C3618315FD}" srcOrd="0" destOrd="0" parTransId="{3C7CA39A-4250-4B23-8C09-4C3DE00FC842}" sibTransId="{B9891DAC-7BDD-499B-9AA0-F8A8990892B7}"/>
    <dgm:cxn modelId="{66ADAE3B-4171-4190-9578-269BAE926595}" type="presOf" srcId="{B6DDDDD7-094C-46E8-BAC1-E203AC50E2B3}" destId="{6A8478BD-95A1-484D-AB57-C6276EAEEFC8}" srcOrd="0" destOrd="0" presId="urn:microsoft.com/office/officeart/2018/2/layout/IconVerticalSolidList"/>
    <dgm:cxn modelId="{C4E07362-7B14-4790-AAAC-D7391FDBCDB3}" type="presOf" srcId="{71F65652-8944-4564-9E3B-C3F04E3B182E}" destId="{2DF390FA-4903-45B6-85A3-6B6D2D5951A6}" srcOrd="0" destOrd="0" presId="urn:microsoft.com/office/officeart/2018/2/layout/IconVerticalSolidList"/>
    <dgm:cxn modelId="{D378D14E-7604-4068-A82C-045893DE1E96}" srcId="{2848C42B-E16B-4FBA-9D92-6D543B1FBD2A}" destId="{B6DDDDD7-094C-46E8-BAC1-E203AC50E2B3}" srcOrd="2" destOrd="0" parTransId="{B949DBE8-4CAA-42BD-9404-8B1414362F27}" sibTransId="{38FCAA2A-27FF-49EF-9131-BB12885DDD81}"/>
    <dgm:cxn modelId="{0C6CEBA9-A8CB-4E89-9DF5-0BDABAEC85AD}" srcId="{2848C42B-E16B-4FBA-9D92-6D543B1FBD2A}" destId="{D0537E01-48EC-42D3-A7F0-0E23895FDDE1}" srcOrd="3" destOrd="0" parTransId="{567E7514-E1B4-4D06-9F2A-1C2A142347F6}" sibTransId="{094B066C-6F2A-455A-8E95-B159893C88C7}"/>
    <dgm:cxn modelId="{DA3701D4-C8FE-4F9C-8146-7DD8CCF9F307}" type="presOf" srcId="{D0537E01-48EC-42D3-A7F0-0E23895FDDE1}" destId="{1DDE8DA9-43EF-4457-925F-E8B740FED06E}" srcOrd="0" destOrd="0" presId="urn:microsoft.com/office/officeart/2018/2/layout/IconVerticalSolidList"/>
    <dgm:cxn modelId="{B257AEEC-8F29-42A7-9B7E-1F5BA85132DF}" type="presOf" srcId="{2848C42B-E16B-4FBA-9D92-6D543B1FBD2A}" destId="{79824A26-AC30-4703-9B0E-A9C708605D65}" srcOrd="0" destOrd="0" presId="urn:microsoft.com/office/officeart/2018/2/layout/IconVerticalSolidList"/>
    <dgm:cxn modelId="{74444AED-9F1F-490E-825F-1A5A264AC623}" type="presOf" srcId="{2F279169-5C2F-4019-AA2F-69C3618315FD}" destId="{4C8B79FF-9C47-487A-BAE8-229A0C94217D}" srcOrd="0" destOrd="0" presId="urn:microsoft.com/office/officeart/2018/2/layout/IconVerticalSolidList"/>
    <dgm:cxn modelId="{6AEB55F5-B9BB-4A6F-A15C-0C3668435365}" srcId="{2848C42B-E16B-4FBA-9D92-6D543B1FBD2A}" destId="{71F65652-8944-4564-9E3B-C3F04E3B182E}" srcOrd="1" destOrd="0" parTransId="{EF6ACA40-186B-465A-A025-3AD7D664F19B}" sibTransId="{BF7B3E4B-2AB1-4917-842E-FEA4B0DBEB4C}"/>
    <dgm:cxn modelId="{4747840B-1E82-4947-BF76-549E5CBAB1D1}" type="presParOf" srcId="{79824A26-AC30-4703-9B0E-A9C708605D65}" destId="{3C08972F-C868-495D-B400-9469484F2BAA}" srcOrd="0" destOrd="0" presId="urn:microsoft.com/office/officeart/2018/2/layout/IconVerticalSolidList"/>
    <dgm:cxn modelId="{0AACBAF5-E266-4407-B559-3EE9FA9CE24B}" type="presParOf" srcId="{3C08972F-C868-495D-B400-9469484F2BAA}" destId="{EA5145F6-67DA-4F64-9E03-87BA44E70484}" srcOrd="0" destOrd="0" presId="urn:microsoft.com/office/officeart/2018/2/layout/IconVerticalSolidList"/>
    <dgm:cxn modelId="{5F973A30-0FF9-44AA-9A80-A6F03E8DE087}" type="presParOf" srcId="{3C08972F-C868-495D-B400-9469484F2BAA}" destId="{3A99997B-BB96-412D-A10E-B4FEB149FFDF}" srcOrd="1" destOrd="0" presId="urn:microsoft.com/office/officeart/2018/2/layout/IconVerticalSolidList"/>
    <dgm:cxn modelId="{C4396D29-6231-4D8C-8D14-1DC2FC3E4936}" type="presParOf" srcId="{3C08972F-C868-495D-B400-9469484F2BAA}" destId="{B72B77A5-9E5F-4C8F-BE4B-E6F4C871F0DC}" srcOrd="2" destOrd="0" presId="urn:microsoft.com/office/officeart/2018/2/layout/IconVerticalSolidList"/>
    <dgm:cxn modelId="{0493E335-F8A1-4FD1-9D69-520717B29485}" type="presParOf" srcId="{3C08972F-C868-495D-B400-9469484F2BAA}" destId="{4C8B79FF-9C47-487A-BAE8-229A0C94217D}" srcOrd="3" destOrd="0" presId="urn:microsoft.com/office/officeart/2018/2/layout/IconVerticalSolidList"/>
    <dgm:cxn modelId="{9B4B644C-649A-4E24-8E64-E1BDAB8AE202}" type="presParOf" srcId="{79824A26-AC30-4703-9B0E-A9C708605D65}" destId="{ECB72E8E-5C8C-4C47-924B-665A922DFAAE}" srcOrd="1" destOrd="0" presId="urn:microsoft.com/office/officeart/2018/2/layout/IconVerticalSolidList"/>
    <dgm:cxn modelId="{D3C55780-A4AF-48FD-996D-C772B45B414F}" type="presParOf" srcId="{79824A26-AC30-4703-9B0E-A9C708605D65}" destId="{874E1979-12DC-4E98-963D-1947FE02CC23}" srcOrd="2" destOrd="0" presId="urn:microsoft.com/office/officeart/2018/2/layout/IconVerticalSolidList"/>
    <dgm:cxn modelId="{04EB73E0-1E38-40E1-9960-49DFB4CAB1CC}" type="presParOf" srcId="{874E1979-12DC-4E98-963D-1947FE02CC23}" destId="{C13B2377-AA67-4A59-A115-46FF6D717E8B}" srcOrd="0" destOrd="0" presId="urn:microsoft.com/office/officeart/2018/2/layout/IconVerticalSolidList"/>
    <dgm:cxn modelId="{590515FC-5125-4BE4-B9CA-1D862B0F6D0D}" type="presParOf" srcId="{874E1979-12DC-4E98-963D-1947FE02CC23}" destId="{F9567DE4-49A8-4F4D-AABE-CD9489B7C63E}" srcOrd="1" destOrd="0" presId="urn:microsoft.com/office/officeart/2018/2/layout/IconVerticalSolidList"/>
    <dgm:cxn modelId="{3DFD1D71-443D-4A7F-B36F-FFDB2E5E1F48}" type="presParOf" srcId="{874E1979-12DC-4E98-963D-1947FE02CC23}" destId="{7D63165D-7A3A-4598-BFED-88D1CABE6499}" srcOrd="2" destOrd="0" presId="urn:microsoft.com/office/officeart/2018/2/layout/IconVerticalSolidList"/>
    <dgm:cxn modelId="{760E5B6F-962F-4C9C-B061-1778958E2A84}" type="presParOf" srcId="{874E1979-12DC-4E98-963D-1947FE02CC23}" destId="{2DF390FA-4903-45B6-85A3-6B6D2D5951A6}" srcOrd="3" destOrd="0" presId="urn:microsoft.com/office/officeart/2018/2/layout/IconVerticalSolidList"/>
    <dgm:cxn modelId="{281B6536-4598-43BD-A802-A2BB99E2CB2D}" type="presParOf" srcId="{79824A26-AC30-4703-9B0E-A9C708605D65}" destId="{FEFB8743-DD06-47E9-A4A7-84EAB95641E0}" srcOrd="3" destOrd="0" presId="urn:microsoft.com/office/officeart/2018/2/layout/IconVerticalSolidList"/>
    <dgm:cxn modelId="{D9F83D68-D078-4220-816D-74123D52177D}" type="presParOf" srcId="{79824A26-AC30-4703-9B0E-A9C708605D65}" destId="{A68C13B0-6127-437D-ADC8-FE23060C4DF8}" srcOrd="4" destOrd="0" presId="urn:microsoft.com/office/officeart/2018/2/layout/IconVerticalSolidList"/>
    <dgm:cxn modelId="{CE7998AA-3781-45D6-A130-94EA09F35733}" type="presParOf" srcId="{A68C13B0-6127-437D-ADC8-FE23060C4DF8}" destId="{94830A6F-6A33-4832-9C63-342F35ABF979}" srcOrd="0" destOrd="0" presId="urn:microsoft.com/office/officeart/2018/2/layout/IconVerticalSolidList"/>
    <dgm:cxn modelId="{17753219-25F8-4605-BD82-7CF301B9CABB}" type="presParOf" srcId="{A68C13B0-6127-437D-ADC8-FE23060C4DF8}" destId="{9E70BDAC-FC6B-4FE3-A713-FFE6493D9939}" srcOrd="1" destOrd="0" presId="urn:microsoft.com/office/officeart/2018/2/layout/IconVerticalSolidList"/>
    <dgm:cxn modelId="{CC9DE93F-A06B-4E39-87B8-45BBC9DC467E}" type="presParOf" srcId="{A68C13B0-6127-437D-ADC8-FE23060C4DF8}" destId="{AAC63B52-A8B4-4C2E-A17B-5B80866E3D10}" srcOrd="2" destOrd="0" presId="urn:microsoft.com/office/officeart/2018/2/layout/IconVerticalSolidList"/>
    <dgm:cxn modelId="{D24FD5C6-24EC-4CD3-82B6-826A9FAFFF62}" type="presParOf" srcId="{A68C13B0-6127-437D-ADC8-FE23060C4DF8}" destId="{6A8478BD-95A1-484D-AB57-C6276EAEEFC8}" srcOrd="3" destOrd="0" presId="urn:microsoft.com/office/officeart/2018/2/layout/IconVerticalSolidList"/>
    <dgm:cxn modelId="{096A8ED4-93C5-4C3C-B0A9-772CA90C4980}" type="presParOf" srcId="{79824A26-AC30-4703-9B0E-A9C708605D65}" destId="{761A05EF-4960-4FE6-9DCB-D16205A60C92}" srcOrd="5" destOrd="0" presId="urn:microsoft.com/office/officeart/2018/2/layout/IconVerticalSolidList"/>
    <dgm:cxn modelId="{CCF79B0F-7F13-408D-A9C5-8F0BEE952946}" type="presParOf" srcId="{79824A26-AC30-4703-9B0E-A9C708605D65}" destId="{F2F3E3A6-335E-43E6-8E0A-86BE243F553D}" srcOrd="6" destOrd="0" presId="urn:microsoft.com/office/officeart/2018/2/layout/IconVerticalSolidList"/>
    <dgm:cxn modelId="{3CF2721C-FDF0-4CCE-8C05-6A940AFFBF4D}" type="presParOf" srcId="{F2F3E3A6-335E-43E6-8E0A-86BE243F553D}" destId="{5356D2A5-2F67-4254-B21F-67FD1AF89C59}" srcOrd="0" destOrd="0" presId="urn:microsoft.com/office/officeart/2018/2/layout/IconVerticalSolidList"/>
    <dgm:cxn modelId="{4D7DA846-30A6-40B7-BDE7-6643B25915E8}" type="presParOf" srcId="{F2F3E3A6-335E-43E6-8E0A-86BE243F553D}" destId="{73CC38CE-D919-4308-A127-848C531E02A8}" srcOrd="1" destOrd="0" presId="urn:microsoft.com/office/officeart/2018/2/layout/IconVerticalSolidList"/>
    <dgm:cxn modelId="{528B9242-0C79-445B-82F0-2BB208F1387C}" type="presParOf" srcId="{F2F3E3A6-335E-43E6-8E0A-86BE243F553D}" destId="{3677597B-28A4-47B8-A6F3-9CFC0B6BB1B5}" srcOrd="2" destOrd="0" presId="urn:microsoft.com/office/officeart/2018/2/layout/IconVerticalSolidList"/>
    <dgm:cxn modelId="{31BEA6B5-3772-4493-BFB7-5EED075DC72E}" type="presParOf" srcId="{F2F3E3A6-335E-43E6-8E0A-86BE243F553D}" destId="{1DDE8DA9-43EF-4457-925F-E8B740FED0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5864D79-4076-43CB-B531-265C3E82657D}" type="doc">
      <dgm:prSet loTypeId="urn:microsoft.com/office/officeart/2016/7/layout/RepeatingBendingProcessNew" loCatId="process" qsTypeId="urn:microsoft.com/office/officeart/2005/8/quickstyle/simple1" qsCatId="simple" csTypeId="urn:microsoft.com/office/officeart/2005/8/colors/accent0_3" csCatId="mainScheme"/>
      <dgm:spPr/>
      <dgm:t>
        <a:bodyPr/>
        <a:lstStyle/>
        <a:p>
          <a:endParaRPr lang="en-US"/>
        </a:p>
      </dgm:t>
    </dgm:pt>
    <dgm:pt modelId="{6CAFBA3A-4886-4F58-85B2-7843527239B7}">
      <dgm:prSet/>
      <dgm:spPr/>
      <dgm:t>
        <a:bodyPr/>
        <a:lstStyle/>
        <a:p>
          <a:r>
            <a:rPr lang="en-US"/>
            <a:t>Designing of the model using SolidWorks.</a:t>
          </a:r>
        </a:p>
      </dgm:t>
    </dgm:pt>
    <dgm:pt modelId="{96859378-D64D-4C61-9828-B3C1EFE48EF2}" type="parTrans" cxnId="{04E16143-ECEB-4DE3-8AF6-E36551209D91}">
      <dgm:prSet/>
      <dgm:spPr/>
      <dgm:t>
        <a:bodyPr/>
        <a:lstStyle/>
        <a:p>
          <a:endParaRPr lang="en-US"/>
        </a:p>
      </dgm:t>
    </dgm:pt>
    <dgm:pt modelId="{0B1BBA02-E94B-4605-9AE5-8376945352C4}" type="sibTrans" cxnId="{04E16143-ECEB-4DE3-8AF6-E36551209D91}">
      <dgm:prSet/>
      <dgm:spPr/>
      <dgm:t>
        <a:bodyPr/>
        <a:lstStyle/>
        <a:p>
          <a:endParaRPr lang="en-US"/>
        </a:p>
      </dgm:t>
    </dgm:pt>
    <dgm:pt modelId="{BD8110F7-0561-4DBB-AF4F-772186FEB928}">
      <dgm:prSet/>
      <dgm:spPr/>
      <dgm:t>
        <a:bodyPr/>
        <a:lstStyle/>
        <a:p>
          <a:r>
            <a:rPr lang="en-US"/>
            <a:t>Fabrication of the designed model.</a:t>
          </a:r>
        </a:p>
      </dgm:t>
    </dgm:pt>
    <dgm:pt modelId="{753A2CF8-452C-40D9-82EE-E488B85AFBF1}" type="parTrans" cxnId="{FD670471-D77E-44B0-875B-C486383FEE17}">
      <dgm:prSet/>
      <dgm:spPr/>
      <dgm:t>
        <a:bodyPr/>
        <a:lstStyle/>
        <a:p>
          <a:endParaRPr lang="en-US"/>
        </a:p>
      </dgm:t>
    </dgm:pt>
    <dgm:pt modelId="{DAF6BCC9-BCBF-4598-B6CA-C21625B498DA}" type="sibTrans" cxnId="{FD670471-D77E-44B0-875B-C486383FEE17}">
      <dgm:prSet/>
      <dgm:spPr/>
      <dgm:t>
        <a:bodyPr/>
        <a:lstStyle/>
        <a:p>
          <a:endParaRPr lang="en-US"/>
        </a:p>
      </dgm:t>
    </dgm:pt>
    <dgm:pt modelId="{06A1EEAC-6567-4F61-AA17-54549E66AE87}">
      <dgm:prSet/>
      <dgm:spPr/>
      <dgm:t>
        <a:bodyPr/>
        <a:lstStyle/>
        <a:p>
          <a:r>
            <a:rPr lang="en-US"/>
            <a:t>Structured grid generation and mesh refinement process.</a:t>
          </a:r>
        </a:p>
      </dgm:t>
    </dgm:pt>
    <dgm:pt modelId="{EF046594-4593-4EA3-97AE-CA42D0F817ED}" type="parTrans" cxnId="{F4BB5E29-E651-439C-92DB-CA89EDC70B4B}">
      <dgm:prSet/>
      <dgm:spPr/>
      <dgm:t>
        <a:bodyPr/>
        <a:lstStyle/>
        <a:p>
          <a:endParaRPr lang="en-US"/>
        </a:p>
      </dgm:t>
    </dgm:pt>
    <dgm:pt modelId="{E363F2B8-5F54-4A7D-83A5-BCB5A86E5C16}" type="sibTrans" cxnId="{F4BB5E29-E651-439C-92DB-CA89EDC70B4B}">
      <dgm:prSet/>
      <dgm:spPr/>
      <dgm:t>
        <a:bodyPr/>
        <a:lstStyle/>
        <a:p>
          <a:endParaRPr lang="en-US"/>
        </a:p>
      </dgm:t>
    </dgm:pt>
    <dgm:pt modelId="{E09C67D5-4785-41A8-9B99-2958F5893A1E}">
      <dgm:prSet/>
      <dgm:spPr/>
      <dgm:t>
        <a:bodyPr/>
        <a:lstStyle/>
        <a:p>
          <a:r>
            <a:rPr lang="en-US"/>
            <a:t>Simulating the cases using OpenFOAM and discussion on the results that is to be acquired.</a:t>
          </a:r>
        </a:p>
      </dgm:t>
    </dgm:pt>
    <dgm:pt modelId="{D196B03B-4F58-401A-BD92-98AE942E6968}" type="parTrans" cxnId="{407E1231-80D0-4975-9145-240C56715D87}">
      <dgm:prSet/>
      <dgm:spPr/>
      <dgm:t>
        <a:bodyPr/>
        <a:lstStyle/>
        <a:p>
          <a:endParaRPr lang="en-US"/>
        </a:p>
      </dgm:t>
    </dgm:pt>
    <dgm:pt modelId="{A7E7B45F-3614-49E2-903E-DCD1DCE3B37E}" type="sibTrans" cxnId="{407E1231-80D0-4975-9145-240C56715D87}">
      <dgm:prSet/>
      <dgm:spPr/>
      <dgm:t>
        <a:bodyPr/>
        <a:lstStyle/>
        <a:p>
          <a:endParaRPr lang="en-US"/>
        </a:p>
      </dgm:t>
    </dgm:pt>
    <dgm:pt modelId="{07CFFE6D-0AA7-40D5-AC78-99332B295F8D}">
      <dgm:prSet/>
      <dgm:spPr/>
      <dgm:t>
        <a:bodyPr/>
        <a:lstStyle/>
        <a:p>
          <a:r>
            <a:rPr lang="en-IN"/>
            <a:t>Experimental analysis of the model.</a:t>
          </a:r>
          <a:endParaRPr lang="en-US"/>
        </a:p>
      </dgm:t>
    </dgm:pt>
    <dgm:pt modelId="{C5A0181A-60E0-4619-BF4B-E3E44D1D1562}" type="parTrans" cxnId="{16214C05-DAF7-4CDC-83A0-0724F10299E4}">
      <dgm:prSet/>
      <dgm:spPr/>
      <dgm:t>
        <a:bodyPr/>
        <a:lstStyle/>
        <a:p>
          <a:endParaRPr lang="en-US"/>
        </a:p>
      </dgm:t>
    </dgm:pt>
    <dgm:pt modelId="{4D2FD421-88B6-4AFC-B53E-7E9AC8C17FE8}" type="sibTrans" cxnId="{16214C05-DAF7-4CDC-83A0-0724F10299E4}">
      <dgm:prSet/>
      <dgm:spPr/>
      <dgm:t>
        <a:bodyPr/>
        <a:lstStyle/>
        <a:p>
          <a:endParaRPr lang="en-US"/>
        </a:p>
      </dgm:t>
    </dgm:pt>
    <dgm:pt modelId="{D69BE426-10EB-4366-A587-C9CC8ADAAF2A}">
      <dgm:prSet/>
      <dgm:spPr/>
      <dgm:t>
        <a:bodyPr/>
        <a:lstStyle/>
        <a:p>
          <a:r>
            <a:rPr lang="en-US"/>
            <a:t>Post-processing.</a:t>
          </a:r>
        </a:p>
      </dgm:t>
    </dgm:pt>
    <dgm:pt modelId="{CD7816E0-AB9C-46AC-937A-599614B08D4B}" type="parTrans" cxnId="{FA45D07C-A80C-4D4E-B2C7-3434F18A32BD}">
      <dgm:prSet/>
      <dgm:spPr/>
      <dgm:t>
        <a:bodyPr/>
        <a:lstStyle/>
        <a:p>
          <a:endParaRPr lang="en-US"/>
        </a:p>
      </dgm:t>
    </dgm:pt>
    <dgm:pt modelId="{43FCA386-4D31-4617-B0A3-5ED30CE3F084}" type="sibTrans" cxnId="{FA45D07C-A80C-4D4E-B2C7-3434F18A32BD}">
      <dgm:prSet/>
      <dgm:spPr/>
      <dgm:t>
        <a:bodyPr/>
        <a:lstStyle/>
        <a:p>
          <a:endParaRPr lang="en-US"/>
        </a:p>
      </dgm:t>
    </dgm:pt>
    <dgm:pt modelId="{C2572045-34C2-4767-A771-48B93176263D}" type="pres">
      <dgm:prSet presAssocID="{A5864D79-4076-43CB-B531-265C3E82657D}" presName="Name0" presStyleCnt="0">
        <dgm:presLayoutVars>
          <dgm:dir/>
          <dgm:resizeHandles val="exact"/>
        </dgm:presLayoutVars>
      </dgm:prSet>
      <dgm:spPr/>
    </dgm:pt>
    <dgm:pt modelId="{24AECE4A-322E-4033-B736-33757F8561A5}" type="pres">
      <dgm:prSet presAssocID="{6CAFBA3A-4886-4F58-85B2-7843527239B7}" presName="node" presStyleLbl="node1" presStyleIdx="0" presStyleCnt="6">
        <dgm:presLayoutVars>
          <dgm:bulletEnabled val="1"/>
        </dgm:presLayoutVars>
      </dgm:prSet>
      <dgm:spPr/>
    </dgm:pt>
    <dgm:pt modelId="{C5195FCE-DB5F-4BF5-B8FE-03F5F325021E}" type="pres">
      <dgm:prSet presAssocID="{0B1BBA02-E94B-4605-9AE5-8376945352C4}" presName="sibTrans" presStyleLbl="sibTrans1D1" presStyleIdx="0" presStyleCnt="5"/>
      <dgm:spPr/>
    </dgm:pt>
    <dgm:pt modelId="{D199C42B-D6CA-4720-A4AE-EE1C3036CC3C}" type="pres">
      <dgm:prSet presAssocID="{0B1BBA02-E94B-4605-9AE5-8376945352C4}" presName="connectorText" presStyleLbl="sibTrans1D1" presStyleIdx="0" presStyleCnt="5"/>
      <dgm:spPr/>
    </dgm:pt>
    <dgm:pt modelId="{2E610D0D-40B9-44CE-8377-934428FF1AA6}" type="pres">
      <dgm:prSet presAssocID="{BD8110F7-0561-4DBB-AF4F-772186FEB928}" presName="node" presStyleLbl="node1" presStyleIdx="1" presStyleCnt="6">
        <dgm:presLayoutVars>
          <dgm:bulletEnabled val="1"/>
        </dgm:presLayoutVars>
      </dgm:prSet>
      <dgm:spPr/>
    </dgm:pt>
    <dgm:pt modelId="{00C67641-4221-4809-A248-F0A443622452}" type="pres">
      <dgm:prSet presAssocID="{DAF6BCC9-BCBF-4598-B6CA-C21625B498DA}" presName="sibTrans" presStyleLbl="sibTrans1D1" presStyleIdx="1" presStyleCnt="5"/>
      <dgm:spPr/>
    </dgm:pt>
    <dgm:pt modelId="{A879107A-D22A-4701-B6A4-E3B0CCE85A4F}" type="pres">
      <dgm:prSet presAssocID="{DAF6BCC9-BCBF-4598-B6CA-C21625B498DA}" presName="connectorText" presStyleLbl="sibTrans1D1" presStyleIdx="1" presStyleCnt="5"/>
      <dgm:spPr/>
    </dgm:pt>
    <dgm:pt modelId="{91B0051D-4010-4978-A43C-0D5CA8E5490C}" type="pres">
      <dgm:prSet presAssocID="{06A1EEAC-6567-4F61-AA17-54549E66AE87}" presName="node" presStyleLbl="node1" presStyleIdx="2" presStyleCnt="6">
        <dgm:presLayoutVars>
          <dgm:bulletEnabled val="1"/>
        </dgm:presLayoutVars>
      </dgm:prSet>
      <dgm:spPr/>
    </dgm:pt>
    <dgm:pt modelId="{1228D8D5-7537-47F0-A45A-DF88D68499C9}" type="pres">
      <dgm:prSet presAssocID="{E363F2B8-5F54-4A7D-83A5-BCB5A86E5C16}" presName="sibTrans" presStyleLbl="sibTrans1D1" presStyleIdx="2" presStyleCnt="5"/>
      <dgm:spPr/>
    </dgm:pt>
    <dgm:pt modelId="{6D201818-ED33-4DBF-96E8-58C43D700667}" type="pres">
      <dgm:prSet presAssocID="{E363F2B8-5F54-4A7D-83A5-BCB5A86E5C16}" presName="connectorText" presStyleLbl="sibTrans1D1" presStyleIdx="2" presStyleCnt="5"/>
      <dgm:spPr/>
    </dgm:pt>
    <dgm:pt modelId="{2F832C61-7891-4C90-BCC9-27522EA0D2A9}" type="pres">
      <dgm:prSet presAssocID="{E09C67D5-4785-41A8-9B99-2958F5893A1E}" presName="node" presStyleLbl="node1" presStyleIdx="3" presStyleCnt="6">
        <dgm:presLayoutVars>
          <dgm:bulletEnabled val="1"/>
        </dgm:presLayoutVars>
      </dgm:prSet>
      <dgm:spPr/>
    </dgm:pt>
    <dgm:pt modelId="{0A9E140B-C830-4E4C-90FE-2FF22D6AA01D}" type="pres">
      <dgm:prSet presAssocID="{A7E7B45F-3614-49E2-903E-DCD1DCE3B37E}" presName="sibTrans" presStyleLbl="sibTrans1D1" presStyleIdx="3" presStyleCnt="5"/>
      <dgm:spPr/>
    </dgm:pt>
    <dgm:pt modelId="{319054FD-638F-44AC-979B-157FB74CF34E}" type="pres">
      <dgm:prSet presAssocID="{A7E7B45F-3614-49E2-903E-DCD1DCE3B37E}" presName="connectorText" presStyleLbl="sibTrans1D1" presStyleIdx="3" presStyleCnt="5"/>
      <dgm:spPr/>
    </dgm:pt>
    <dgm:pt modelId="{EB577A91-815A-4480-807A-3FDBE49F9071}" type="pres">
      <dgm:prSet presAssocID="{07CFFE6D-0AA7-40D5-AC78-99332B295F8D}" presName="node" presStyleLbl="node1" presStyleIdx="4" presStyleCnt="6">
        <dgm:presLayoutVars>
          <dgm:bulletEnabled val="1"/>
        </dgm:presLayoutVars>
      </dgm:prSet>
      <dgm:spPr/>
    </dgm:pt>
    <dgm:pt modelId="{2241CDC5-3230-4976-9892-CCA1EC910C6E}" type="pres">
      <dgm:prSet presAssocID="{4D2FD421-88B6-4AFC-B53E-7E9AC8C17FE8}" presName="sibTrans" presStyleLbl="sibTrans1D1" presStyleIdx="4" presStyleCnt="5"/>
      <dgm:spPr/>
    </dgm:pt>
    <dgm:pt modelId="{0997B8A7-B038-47F5-BE8D-DCCC3F0AB707}" type="pres">
      <dgm:prSet presAssocID="{4D2FD421-88B6-4AFC-B53E-7E9AC8C17FE8}" presName="connectorText" presStyleLbl="sibTrans1D1" presStyleIdx="4" presStyleCnt="5"/>
      <dgm:spPr/>
    </dgm:pt>
    <dgm:pt modelId="{BED95276-0347-46C1-9849-3EDE6F00573E}" type="pres">
      <dgm:prSet presAssocID="{D69BE426-10EB-4366-A587-C9CC8ADAAF2A}" presName="node" presStyleLbl="node1" presStyleIdx="5" presStyleCnt="6">
        <dgm:presLayoutVars>
          <dgm:bulletEnabled val="1"/>
        </dgm:presLayoutVars>
      </dgm:prSet>
      <dgm:spPr/>
    </dgm:pt>
  </dgm:ptLst>
  <dgm:cxnLst>
    <dgm:cxn modelId="{F17C5801-53B7-4445-AA5E-831C210BD28B}" type="presOf" srcId="{E363F2B8-5F54-4A7D-83A5-BCB5A86E5C16}" destId="{1228D8D5-7537-47F0-A45A-DF88D68499C9}" srcOrd="0" destOrd="0" presId="urn:microsoft.com/office/officeart/2016/7/layout/RepeatingBendingProcessNew"/>
    <dgm:cxn modelId="{16214C05-DAF7-4CDC-83A0-0724F10299E4}" srcId="{A5864D79-4076-43CB-B531-265C3E82657D}" destId="{07CFFE6D-0AA7-40D5-AC78-99332B295F8D}" srcOrd="4" destOrd="0" parTransId="{C5A0181A-60E0-4619-BF4B-E3E44D1D1562}" sibTransId="{4D2FD421-88B6-4AFC-B53E-7E9AC8C17FE8}"/>
    <dgm:cxn modelId="{C3C1D70F-E148-4838-BE90-AAACB2E573D9}" type="presOf" srcId="{E09C67D5-4785-41A8-9B99-2958F5893A1E}" destId="{2F832C61-7891-4C90-BCC9-27522EA0D2A9}" srcOrd="0" destOrd="0" presId="urn:microsoft.com/office/officeart/2016/7/layout/RepeatingBendingProcessNew"/>
    <dgm:cxn modelId="{6D569B11-133C-4CA6-A7EA-1E1BB92F816E}" type="presOf" srcId="{BD8110F7-0561-4DBB-AF4F-772186FEB928}" destId="{2E610D0D-40B9-44CE-8377-934428FF1AA6}" srcOrd="0" destOrd="0" presId="urn:microsoft.com/office/officeart/2016/7/layout/RepeatingBendingProcessNew"/>
    <dgm:cxn modelId="{F4BB5E29-E651-439C-92DB-CA89EDC70B4B}" srcId="{A5864D79-4076-43CB-B531-265C3E82657D}" destId="{06A1EEAC-6567-4F61-AA17-54549E66AE87}" srcOrd="2" destOrd="0" parTransId="{EF046594-4593-4EA3-97AE-CA42D0F817ED}" sibTransId="{E363F2B8-5F54-4A7D-83A5-BCB5A86E5C16}"/>
    <dgm:cxn modelId="{407E1231-80D0-4975-9145-240C56715D87}" srcId="{A5864D79-4076-43CB-B531-265C3E82657D}" destId="{E09C67D5-4785-41A8-9B99-2958F5893A1E}" srcOrd="3" destOrd="0" parTransId="{D196B03B-4F58-401A-BD92-98AE942E6968}" sibTransId="{A7E7B45F-3614-49E2-903E-DCD1DCE3B37E}"/>
    <dgm:cxn modelId="{8573B834-A710-43F5-90C6-F88BA3592A8D}" type="presOf" srcId="{A7E7B45F-3614-49E2-903E-DCD1DCE3B37E}" destId="{0A9E140B-C830-4E4C-90FE-2FF22D6AA01D}" srcOrd="0" destOrd="0" presId="urn:microsoft.com/office/officeart/2016/7/layout/RepeatingBendingProcessNew"/>
    <dgm:cxn modelId="{D7646B38-AD58-4BEF-B144-4E40756A9C58}" type="presOf" srcId="{06A1EEAC-6567-4F61-AA17-54549E66AE87}" destId="{91B0051D-4010-4978-A43C-0D5CA8E5490C}" srcOrd="0" destOrd="0" presId="urn:microsoft.com/office/officeart/2016/7/layout/RepeatingBendingProcessNew"/>
    <dgm:cxn modelId="{3A35CA3A-1343-4A9A-B5A6-8D3704FE7386}" type="presOf" srcId="{4D2FD421-88B6-4AFC-B53E-7E9AC8C17FE8}" destId="{2241CDC5-3230-4976-9892-CCA1EC910C6E}" srcOrd="0" destOrd="0" presId="urn:microsoft.com/office/officeart/2016/7/layout/RepeatingBendingProcessNew"/>
    <dgm:cxn modelId="{FFCD7C3F-6532-4191-8323-282894B557FE}" type="presOf" srcId="{A5864D79-4076-43CB-B531-265C3E82657D}" destId="{C2572045-34C2-4767-A771-48B93176263D}" srcOrd="0" destOrd="0" presId="urn:microsoft.com/office/officeart/2016/7/layout/RepeatingBendingProcessNew"/>
    <dgm:cxn modelId="{9D9A1541-8B97-4717-B427-DF5835AAEC4D}" type="presOf" srcId="{D69BE426-10EB-4366-A587-C9CC8ADAAF2A}" destId="{BED95276-0347-46C1-9849-3EDE6F00573E}" srcOrd="0" destOrd="0" presId="urn:microsoft.com/office/officeart/2016/7/layout/RepeatingBendingProcessNew"/>
    <dgm:cxn modelId="{04E16143-ECEB-4DE3-8AF6-E36551209D91}" srcId="{A5864D79-4076-43CB-B531-265C3E82657D}" destId="{6CAFBA3A-4886-4F58-85B2-7843527239B7}" srcOrd="0" destOrd="0" parTransId="{96859378-D64D-4C61-9828-B3C1EFE48EF2}" sibTransId="{0B1BBA02-E94B-4605-9AE5-8376945352C4}"/>
    <dgm:cxn modelId="{FD670471-D77E-44B0-875B-C486383FEE17}" srcId="{A5864D79-4076-43CB-B531-265C3E82657D}" destId="{BD8110F7-0561-4DBB-AF4F-772186FEB928}" srcOrd="1" destOrd="0" parTransId="{753A2CF8-452C-40D9-82EE-E488B85AFBF1}" sibTransId="{DAF6BCC9-BCBF-4598-B6CA-C21625B498DA}"/>
    <dgm:cxn modelId="{FA45D07C-A80C-4D4E-B2C7-3434F18A32BD}" srcId="{A5864D79-4076-43CB-B531-265C3E82657D}" destId="{D69BE426-10EB-4366-A587-C9CC8ADAAF2A}" srcOrd="5" destOrd="0" parTransId="{CD7816E0-AB9C-46AC-937A-599614B08D4B}" sibTransId="{43FCA386-4D31-4617-B0A3-5ED30CE3F084}"/>
    <dgm:cxn modelId="{DA5FDA93-AEDF-4541-A118-288C984B86DD}" type="presOf" srcId="{07CFFE6D-0AA7-40D5-AC78-99332B295F8D}" destId="{EB577A91-815A-4480-807A-3FDBE49F9071}" srcOrd="0" destOrd="0" presId="urn:microsoft.com/office/officeart/2016/7/layout/RepeatingBendingProcessNew"/>
    <dgm:cxn modelId="{A7824898-667A-4141-B77C-E715F391079F}" type="presOf" srcId="{4D2FD421-88B6-4AFC-B53E-7E9AC8C17FE8}" destId="{0997B8A7-B038-47F5-BE8D-DCCC3F0AB707}" srcOrd="1" destOrd="0" presId="urn:microsoft.com/office/officeart/2016/7/layout/RepeatingBendingProcessNew"/>
    <dgm:cxn modelId="{53736D9C-935A-4073-981B-F818FDF82C18}" type="presOf" srcId="{DAF6BCC9-BCBF-4598-B6CA-C21625B498DA}" destId="{00C67641-4221-4809-A248-F0A443622452}" srcOrd="0" destOrd="0" presId="urn:microsoft.com/office/officeart/2016/7/layout/RepeatingBendingProcessNew"/>
    <dgm:cxn modelId="{DB2C9B9E-5F8C-40F5-AB40-8BEA2D3E9DBE}" type="presOf" srcId="{E363F2B8-5F54-4A7D-83A5-BCB5A86E5C16}" destId="{6D201818-ED33-4DBF-96E8-58C43D700667}" srcOrd="1" destOrd="0" presId="urn:microsoft.com/office/officeart/2016/7/layout/RepeatingBendingProcessNew"/>
    <dgm:cxn modelId="{93371DA6-BE40-4FD2-8714-A928BD998CC1}" type="presOf" srcId="{6CAFBA3A-4886-4F58-85B2-7843527239B7}" destId="{24AECE4A-322E-4033-B736-33757F8561A5}" srcOrd="0" destOrd="0" presId="urn:microsoft.com/office/officeart/2016/7/layout/RepeatingBendingProcessNew"/>
    <dgm:cxn modelId="{FFE8C5CA-6537-4679-AFFB-47517AC58817}" type="presOf" srcId="{0B1BBA02-E94B-4605-9AE5-8376945352C4}" destId="{C5195FCE-DB5F-4BF5-B8FE-03F5F325021E}" srcOrd="0" destOrd="0" presId="urn:microsoft.com/office/officeart/2016/7/layout/RepeatingBendingProcessNew"/>
    <dgm:cxn modelId="{C66F67E0-D79A-4282-9AB3-9748F0E08A42}" type="presOf" srcId="{DAF6BCC9-BCBF-4598-B6CA-C21625B498DA}" destId="{A879107A-D22A-4701-B6A4-E3B0CCE85A4F}" srcOrd="1" destOrd="0" presId="urn:microsoft.com/office/officeart/2016/7/layout/RepeatingBendingProcessNew"/>
    <dgm:cxn modelId="{1A9FADE6-BC90-4881-8434-7B8557A44058}" type="presOf" srcId="{0B1BBA02-E94B-4605-9AE5-8376945352C4}" destId="{D199C42B-D6CA-4720-A4AE-EE1C3036CC3C}" srcOrd="1" destOrd="0" presId="urn:microsoft.com/office/officeart/2016/7/layout/RepeatingBendingProcessNew"/>
    <dgm:cxn modelId="{77B375E7-DCF9-4688-A5AE-F5C9A61CA6D3}" type="presOf" srcId="{A7E7B45F-3614-49E2-903E-DCD1DCE3B37E}" destId="{319054FD-638F-44AC-979B-157FB74CF34E}" srcOrd="1" destOrd="0" presId="urn:microsoft.com/office/officeart/2016/7/layout/RepeatingBendingProcessNew"/>
    <dgm:cxn modelId="{DB5659AC-6C7C-424E-84A0-67784FB98382}" type="presParOf" srcId="{C2572045-34C2-4767-A771-48B93176263D}" destId="{24AECE4A-322E-4033-B736-33757F8561A5}" srcOrd="0" destOrd="0" presId="urn:microsoft.com/office/officeart/2016/7/layout/RepeatingBendingProcessNew"/>
    <dgm:cxn modelId="{20170998-6C27-4502-87E0-27142570441D}" type="presParOf" srcId="{C2572045-34C2-4767-A771-48B93176263D}" destId="{C5195FCE-DB5F-4BF5-B8FE-03F5F325021E}" srcOrd="1" destOrd="0" presId="urn:microsoft.com/office/officeart/2016/7/layout/RepeatingBendingProcessNew"/>
    <dgm:cxn modelId="{D2E95E04-9CE6-4B8F-A736-25A1C28EB208}" type="presParOf" srcId="{C5195FCE-DB5F-4BF5-B8FE-03F5F325021E}" destId="{D199C42B-D6CA-4720-A4AE-EE1C3036CC3C}" srcOrd="0" destOrd="0" presId="urn:microsoft.com/office/officeart/2016/7/layout/RepeatingBendingProcessNew"/>
    <dgm:cxn modelId="{934BEB35-0E0F-4261-8ADC-CABA96B2671A}" type="presParOf" srcId="{C2572045-34C2-4767-A771-48B93176263D}" destId="{2E610D0D-40B9-44CE-8377-934428FF1AA6}" srcOrd="2" destOrd="0" presId="urn:microsoft.com/office/officeart/2016/7/layout/RepeatingBendingProcessNew"/>
    <dgm:cxn modelId="{E8577512-03FF-4F86-9520-665520575B01}" type="presParOf" srcId="{C2572045-34C2-4767-A771-48B93176263D}" destId="{00C67641-4221-4809-A248-F0A443622452}" srcOrd="3" destOrd="0" presId="urn:microsoft.com/office/officeart/2016/7/layout/RepeatingBendingProcessNew"/>
    <dgm:cxn modelId="{97D5BE6E-722D-4466-B3F9-2E5EA298C974}" type="presParOf" srcId="{00C67641-4221-4809-A248-F0A443622452}" destId="{A879107A-D22A-4701-B6A4-E3B0CCE85A4F}" srcOrd="0" destOrd="0" presId="urn:microsoft.com/office/officeart/2016/7/layout/RepeatingBendingProcessNew"/>
    <dgm:cxn modelId="{9D8665AB-E98F-4EC1-A565-9FC120CE2741}" type="presParOf" srcId="{C2572045-34C2-4767-A771-48B93176263D}" destId="{91B0051D-4010-4978-A43C-0D5CA8E5490C}" srcOrd="4" destOrd="0" presId="urn:microsoft.com/office/officeart/2016/7/layout/RepeatingBendingProcessNew"/>
    <dgm:cxn modelId="{20635126-AFC7-4BE5-982F-4D65E8BA7745}" type="presParOf" srcId="{C2572045-34C2-4767-A771-48B93176263D}" destId="{1228D8D5-7537-47F0-A45A-DF88D68499C9}" srcOrd="5" destOrd="0" presId="urn:microsoft.com/office/officeart/2016/7/layout/RepeatingBendingProcessNew"/>
    <dgm:cxn modelId="{65B1ABEC-D6D8-4F39-93EC-EAB3989C086F}" type="presParOf" srcId="{1228D8D5-7537-47F0-A45A-DF88D68499C9}" destId="{6D201818-ED33-4DBF-96E8-58C43D700667}" srcOrd="0" destOrd="0" presId="urn:microsoft.com/office/officeart/2016/7/layout/RepeatingBendingProcessNew"/>
    <dgm:cxn modelId="{F75BB1B6-89D4-4CE1-851F-56AF5FC71D4D}" type="presParOf" srcId="{C2572045-34C2-4767-A771-48B93176263D}" destId="{2F832C61-7891-4C90-BCC9-27522EA0D2A9}" srcOrd="6" destOrd="0" presId="urn:microsoft.com/office/officeart/2016/7/layout/RepeatingBendingProcessNew"/>
    <dgm:cxn modelId="{21088030-2BA7-4448-AB61-2493A5CA5141}" type="presParOf" srcId="{C2572045-34C2-4767-A771-48B93176263D}" destId="{0A9E140B-C830-4E4C-90FE-2FF22D6AA01D}" srcOrd="7" destOrd="0" presId="urn:microsoft.com/office/officeart/2016/7/layout/RepeatingBendingProcessNew"/>
    <dgm:cxn modelId="{DADC1E05-5E9B-4837-AA1A-C130054678B0}" type="presParOf" srcId="{0A9E140B-C830-4E4C-90FE-2FF22D6AA01D}" destId="{319054FD-638F-44AC-979B-157FB74CF34E}" srcOrd="0" destOrd="0" presId="urn:microsoft.com/office/officeart/2016/7/layout/RepeatingBendingProcessNew"/>
    <dgm:cxn modelId="{5540A174-9944-455F-A0E5-4E03F1D3E145}" type="presParOf" srcId="{C2572045-34C2-4767-A771-48B93176263D}" destId="{EB577A91-815A-4480-807A-3FDBE49F9071}" srcOrd="8" destOrd="0" presId="urn:microsoft.com/office/officeart/2016/7/layout/RepeatingBendingProcessNew"/>
    <dgm:cxn modelId="{2086D7B3-BBC3-4E16-A581-00B33E126682}" type="presParOf" srcId="{C2572045-34C2-4767-A771-48B93176263D}" destId="{2241CDC5-3230-4976-9892-CCA1EC910C6E}" srcOrd="9" destOrd="0" presId="urn:microsoft.com/office/officeart/2016/7/layout/RepeatingBendingProcessNew"/>
    <dgm:cxn modelId="{7EC024D9-2562-4549-8218-35524CB78190}" type="presParOf" srcId="{2241CDC5-3230-4976-9892-CCA1EC910C6E}" destId="{0997B8A7-B038-47F5-BE8D-DCCC3F0AB707}" srcOrd="0" destOrd="0" presId="urn:microsoft.com/office/officeart/2016/7/layout/RepeatingBendingProcessNew"/>
    <dgm:cxn modelId="{05A7B556-E7BF-41A1-91AA-6619DCC32A5B}" type="presParOf" srcId="{C2572045-34C2-4767-A771-48B93176263D}" destId="{BED95276-0347-46C1-9849-3EDE6F00573E}" srcOrd="10"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2CD036-2DA2-47FF-9C0C-948EF3875649}" type="doc">
      <dgm:prSet loTypeId="urn:microsoft.com/office/officeart/2005/8/layout/process4" loCatId="process" qsTypeId="urn:microsoft.com/office/officeart/2005/8/quickstyle/3d1" qsCatId="3D" csTypeId="urn:microsoft.com/office/officeart/2005/8/colors/accent5_2" csCatId="accent5" phldr="1"/>
      <dgm:spPr/>
      <dgm:t>
        <a:bodyPr/>
        <a:lstStyle/>
        <a:p>
          <a:endParaRPr lang="en-US"/>
        </a:p>
      </dgm:t>
    </dgm:pt>
    <dgm:pt modelId="{BA9851B0-B206-4A10-9DC9-7BAA9286B956}">
      <dgm:prSet/>
      <dgm:spPr/>
      <dgm:t>
        <a:bodyPr/>
        <a:lstStyle/>
        <a:p>
          <a:r>
            <a:rPr lang="en-IN">
              <a:latin typeface="Times New Roman" panose="02020603050405020304" pitchFamily="18" charset="0"/>
              <a:cs typeface="Times New Roman" panose="02020603050405020304" pitchFamily="18" charset="0"/>
            </a:rPr>
            <a:t>0 ("time" directory starting with T=0, giving conditions from the initial step)</a:t>
          </a:r>
          <a:endParaRPr lang="en-US">
            <a:latin typeface="Times New Roman" panose="02020603050405020304" pitchFamily="18" charset="0"/>
            <a:cs typeface="Times New Roman" panose="02020603050405020304" pitchFamily="18" charset="0"/>
          </a:endParaRPr>
        </a:p>
      </dgm:t>
    </dgm:pt>
    <dgm:pt modelId="{4FC3FC44-D578-4E0E-A390-DDECFA50D51A}" type="parTrans" cxnId="{36D74AA7-607E-41AA-944C-7CDDC4D00DB4}">
      <dgm:prSet/>
      <dgm:spPr/>
      <dgm:t>
        <a:bodyPr/>
        <a:lstStyle/>
        <a:p>
          <a:endParaRPr lang="en-US"/>
        </a:p>
      </dgm:t>
    </dgm:pt>
    <dgm:pt modelId="{F4364948-9D11-4C6C-A4C0-A51A45C584F0}" type="sibTrans" cxnId="{36D74AA7-607E-41AA-944C-7CDDC4D00DB4}">
      <dgm:prSet/>
      <dgm:spPr/>
      <dgm:t>
        <a:bodyPr/>
        <a:lstStyle/>
        <a:p>
          <a:endParaRPr lang="en-US"/>
        </a:p>
      </dgm:t>
    </dgm:pt>
    <dgm:pt modelId="{6E2F3989-7F70-435D-8F5B-71F871E0E711}">
      <dgm:prSet/>
      <dgm:spPr/>
      <dgm:t>
        <a:bodyPr/>
        <a:lstStyle/>
        <a:p>
          <a:r>
            <a:rPr lang="en-IN" dirty="0">
              <a:latin typeface="Times New Roman" panose="02020603050405020304" pitchFamily="18" charset="0"/>
              <a:cs typeface="Times New Roman" panose="02020603050405020304" pitchFamily="18" charset="0"/>
            </a:rPr>
            <a:t>U (flow velocity)</a:t>
          </a:r>
          <a:endParaRPr lang="en-US" dirty="0">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1" action="ppaction://hlinkfile"/>
          </dgm14:cNvPr>
        </a:ext>
      </dgm:extLst>
    </dgm:pt>
    <dgm:pt modelId="{ED35F4EB-516F-402A-9ABE-6AB6B1B153E8}" type="parTrans" cxnId="{4BB1A2C0-DD89-475D-8D10-70FDB702BE55}">
      <dgm:prSet/>
      <dgm:spPr/>
      <dgm:t>
        <a:bodyPr/>
        <a:lstStyle/>
        <a:p>
          <a:endParaRPr lang="en-US"/>
        </a:p>
      </dgm:t>
    </dgm:pt>
    <dgm:pt modelId="{D2AEF6AD-CD41-4D18-B745-CBF977FDD8CF}" type="sibTrans" cxnId="{4BB1A2C0-DD89-475D-8D10-70FDB702BE55}">
      <dgm:prSet/>
      <dgm:spPr/>
      <dgm:t>
        <a:bodyPr/>
        <a:lstStyle/>
        <a:p>
          <a:endParaRPr lang="en-US"/>
        </a:p>
      </dgm:t>
    </dgm:pt>
    <dgm:pt modelId="{99186ACC-4263-4146-BD81-BCFABE127250}">
      <dgm:prSet/>
      <dgm:spPr/>
      <dgm:t>
        <a:bodyPr/>
        <a:lstStyle/>
        <a:p>
          <a:r>
            <a:rPr lang="en-IN">
              <a:latin typeface="Times New Roman" panose="02020603050405020304" pitchFamily="18" charset="0"/>
              <a:cs typeface="Times New Roman" panose="02020603050405020304" pitchFamily="18" charset="0"/>
            </a:rPr>
            <a:t>nuTilda</a:t>
          </a:r>
          <a:r>
            <a:rPr lang="en-IN"/>
            <a:t> </a:t>
          </a:r>
          <a:endParaRPr lang="en-US"/>
        </a:p>
      </dgm:t>
    </dgm:pt>
    <dgm:pt modelId="{50076F0C-0132-44FA-BF26-ECFA80CA5AFD}" type="parTrans" cxnId="{89F800CB-96C1-4C8C-9D04-F24918E2FFE7}">
      <dgm:prSet/>
      <dgm:spPr/>
      <dgm:t>
        <a:bodyPr/>
        <a:lstStyle/>
        <a:p>
          <a:endParaRPr lang="en-US"/>
        </a:p>
      </dgm:t>
    </dgm:pt>
    <dgm:pt modelId="{D2EE5CA0-2ADE-4A0B-AF16-408763731C01}" type="sibTrans" cxnId="{89F800CB-96C1-4C8C-9D04-F24918E2FFE7}">
      <dgm:prSet/>
      <dgm:spPr/>
      <dgm:t>
        <a:bodyPr/>
        <a:lstStyle/>
        <a:p>
          <a:endParaRPr lang="en-US"/>
        </a:p>
      </dgm:t>
    </dgm:pt>
    <dgm:pt modelId="{D8804BEB-A605-44D1-9244-E02FF55CC0BC}">
      <dgm:prSet/>
      <dgm:spPr/>
      <dgm:t>
        <a:bodyPr/>
        <a:lstStyle/>
        <a:p>
          <a:r>
            <a:rPr lang="en-IN">
              <a:latin typeface="Times New Roman" panose="02020603050405020304" pitchFamily="18" charset="0"/>
              <a:cs typeface="Times New Roman" panose="02020603050405020304" pitchFamily="18" charset="0"/>
            </a:rPr>
            <a:t>nut (turbulence eddy viscosity)</a:t>
          </a:r>
          <a:endParaRPr lang="en-US">
            <a:latin typeface="Times New Roman" panose="02020603050405020304" pitchFamily="18" charset="0"/>
            <a:cs typeface="Times New Roman" panose="02020603050405020304" pitchFamily="18" charset="0"/>
          </a:endParaRPr>
        </a:p>
      </dgm:t>
    </dgm:pt>
    <dgm:pt modelId="{132F9271-92E8-4657-A8AA-997F11F58BE3}" type="parTrans" cxnId="{8639E40B-1013-4113-9315-82B502E22566}">
      <dgm:prSet/>
      <dgm:spPr/>
      <dgm:t>
        <a:bodyPr/>
        <a:lstStyle/>
        <a:p>
          <a:endParaRPr lang="en-US"/>
        </a:p>
      </dgm:t>
    </dgm:pt>
    <dgm:pt modelId="{6E67CCCB-3796-4545-A213-EFBB85984B01}" type="sibTrans" cxnId="{8639E40B-1013-4113-9315-82B502E22566}">
      <dgm:prSet/>
      <dgm:spPr/>
      <dgm:t>
        <a:bodyPr/>
        <a:lstStyle/>
        <a:p>
          <a:endParaRPr lang="en-US"/>
        </a:p>
      </dgm:t>
    </dgm:pt>
    <dgm:pt modelId="{F5A5039C-2629-43B6-86F0-5C6594977BF3}">
      <dgm:prSet/>
      <dgm:spPr/>
      <dgm:t>
        <a:bodyPr/>
        <a:lstStyle/>
        <a:p>
          <a:r>
            <a:rPr lang="en-IN">
              <a:latin typeface="Times New Roman" panose="02020603050405020304" pitchFamily="18" charset="0"/>
              <a:cs typeface="Times New Roman" panose="02020603050405020304" pitchFamily="18" charset="0"/>
            </a:rPr>
            <a:t>p (pressure)</a:t>
          </a:r>
          <a:endParaRPr lang="en-US">
            <a:latin typeface="Times New Roman" panose="02020603050405020304" pitchFamily="18" charset="0"/>
            <a:cs typeface="Times New Roman" panose="02020603050405020304" pitchFamily="18" charset="0"/>
          </a:endParaRPr>
        </a:p>
      </dgm:t>
    </dgm:pt>
    <dgm:pt modelId="{5397F832-68B2-4D6D-841E-873FD028A3D6}" type="parTrans" cxnId="{1FAF7090-7A5F-4B41-BE6F-D81B7896B41D}">
      <dgm:prSet/>
      <dgm:spPr/>
      <dgm:t>
        <a:bodyPr/>
        <a:lstStyle/>
        <a:p>
          <a:endParaRPr lang="en-US"/>
        </a:p>
      </dgm:t>
    </dgm:pt>
    <dgm:pt modelId="{944F9564-7B22-423F-817A-13BB64948742}" type="sibTrans" cxnId="{1FAF7090-7A5F-4B41-BE6F-D81B7896B41D}">
      <dgm:prSet/>
      <dgm:spPr/>
      <dgm:t>
        <a:bodyPr/>
        <a:lstStyle/>
        <a:p>
          <a:endParaRPr lang="en-US"/>
        </a:p>
      </dgm:t>
    </dgm:pt>
    <dgm:pt modelId="{F94EDE39-0B11-4746-AD3E-7ABA340FB70D}">
      <dgm:prSet/>
      <dgm:spPr/>
      <dgm:t>
        <a:bodyPr/>
        <a:lstStyle/>
        <a:p>
          <a:r>
            <a:rPr lang="en-IN">
              <a:latin typeface="Times New Roman" panose="02020603050405020304" pitchFamily="18" charset="0"/>
              <a:cs typeface="Times New Roman" panose="02020603050405020304" pitchFamily="18" charset="0"/>
            </a:rPr>
            <a:t>constant (physical properties)</a:t>
          </a:r>
          <a:endParaRPr lang="en-US">
            <a:latin typeface="Times New Roman" panose="02020603050405020304" pitchFamily="18" charset="0"/>
            <a:cs typeface="Times New Roman" panose="02020603050405020304" pitchFamily="18" charset="0"/>
          </a:endParaRPr>
        </a:p>
      </dgm:t>
    </dgm:pt>
    <dgm:pt modelId="{95B7E824-A526-4AD6-9578-6C6129C4179A}" type="parTrans" cxnId="{5F73EA27-3201-41B6-AB54-6F9587E2A16B}">
      <dgm:prSet/>
      <dgm:spPr/>
      <dgm:t>
        <a:bodyPr/>
        <a:lstStyle/>
        <a:p>
          <a:endParaRPr lang="en-US"/>
        </a:p>
      </dgm:t>
    </dgm:pt>
    <dgm:pt modelId="{73B23A72-CB27-40C7-87BB-679DAEDCED7C}" type="sibTrans" cxnId="{5F73EA27-3201-41B6-AB54-6F9587E2A16B}">
      <dgm:prSet/>
      <dgm:spPr/>
      <dgm:t>
        <a:bodyPr/>
        <a:lstStyle/>
        <a:p>
          <a:endParaRPr lang="en-US"/>
        </a:p>
      </dgm:t>
    </dgm:pt>
    <dgm:pt modelId="{CA03E357-D04E-497F-BD56-38F32FF84E83}">
      <dgm:prSet/>
      <dgm:spPr/>
      <dgm:t>
        <a:bodyPr/>
        <a:lstStyle/>
        <a:p>
          <a:r>
            <a:rPr lang="en-IN">
              <a:latin typeface="Times New Roman" panose="02020603050405020304" pitchFamily="18" charset="0"/>
              <a:cs typeface="Times New Roman" panose="02020603050405020304" pitchFamily="18" charset="0"/>
            </a:rPr>
            <a:t>turbulenceProperties (kOmegaSST, SA)</a:t>
          </a:r>
          <a:endParaRPr lang="en-US">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2" action="ppaction://hlinkfile"/>
          </dgm14:cNvPr>
        </a:ext>
      </dgm:extLst>
    </dgm:pt>
    <dgm:pt modelId="{ABC416A0-BA03-4D8F-A6CB-3DA3839E1E80}" type="parTrans" cxnId="{EEC2F920-8C01-42EE-B22D-D3402B43CA11}">
      <dgm:prSet/>
      <dgm:spPr/>
      <dgm:t>
        <a:bodyPr/>
        <a:lstStyle/>
        <a:p>
          <a:endParaRPr lang="en-US"/>
        </a:p>
      </dgm:t>
    </dgm:pt>
    <dgm:pt modelId="{21C5271C-20ED-436B-B1C4-170DFA6418B2}" type="sibTrans" cxnId="{EEC2F920-8C01-42EE-B22D-D3402B43CA11}">
      <dgm:prSet/>
      <dgm:spPr/>
      <dgm:t>
        <a:bodyPr/>
        <a:lstStyle/>
        <a:p>
          <a:endParaRPr lang="en-US"/>
        </a:p>
      </dgm:t>
    </dgm:pt>
    <dgm:pt modelId="{9A48BD5E-A693-4F54-B5FA-B50D5C134CE8}">
      <dgm:prSet/>
      <dgm:spPr/>
      <dgm:t>
        <a:bodyPr/>
        <a:lstStyle/>
        <a:p>
          <a:r>
            <a:rPr lang="en-IN">
              <a:latin typeface="Times New Roman" panose="02020603050405020304" pitchFamily="18" charset="0"/>
              <a:cs typeface="Times New Roman" panose="02020603050405020304" pitchFamily="18" charset="0"/>
            </a:rPr>
            <a:t>transportProperties (Transport Model  e.g. Newtonian)</a:t>
          </a:r>
          <a:endParaRPr lang="en-US">
            <a:latin typeface="Times New Roman" panose="02020603050405020304" pitchFamily="18" charset="0"/>
            <a:cs typeface="Times New Roman" panose="02020603050405020304" pitchFamily="18" charset="0"/>
          </a:endParaRPr>
        </a:p>
      </dgm:t>
    </dgm:pt>
    <dgm:pt modelId="{1E9C5AB9-2A01-406E-B141-52D7B628C9C5}" type="parTrans" cxnId="{8B27AB1B-27CA-4728-BFEB-C2C399C94619}">
      <dgm:prSet/>
      <dgm:spPr/>
      <dgm:t>
        <a:bodyPr/>
        <a:lstStyle/>
        <a:p>
          <a:endParaRPr lang="en-US"/>
        </a:p>
      </dgm:t>
    </dgm:pt>
    <dgm:pt modelId="{3F5B3DF9-96D2-4700-9F54-99044DF9471B}" type="sibTrans" cxnId="{8B27AB1B-27CA-4728-BFEB-C2C399C94619}">
      <dgm:prSet/>
      <dgm:spPr/>
      <dgm:t>
        <a:bodyPr/>
        <a:lstStyle/>
        <a:p>
          <a:endParaRPr lang="en-US"/>
        </a:p>
      </dgm:t>
    </dgm:pt>
    <dgm:pt modelId="{392C46C9-BF95-4584-BEDD-0A066582B646}">
      <dgm:prSet/>
      <dgm:spPr/>
      <dgm:t>
        <a:bodyPr/>
        <a:lstStyle/>
        <a:p>
          <a:r>
            <a:rPr lang="en-IN">
              <a:latin typeface="Times New Roman" panose="02020603050405020304" pitchFamily="18" charset="0"/>
              <a:cs typeface="Times New Roman" panose="02020603050405020304" pitchFamily="18" charset="0"/>
            </a:rPr>
            <a:t>polyMesh</a:t>
          </a:r>
          <a:endParaRPr lang="en-US">
            <a:latin typeface="Times New Roman" panose="02020603050405020304" pitchFamily="18" charset="0"/>
            <a:cs typeface="Times New Roman" panose="02020603050405020304" pitchFamily="18" charset="0"/>
          </a:endParaRPr>
        </a:p>
      </dgm:t>
    </dgm:pt>
    <dgm:pt modelId="{0FBF3B28-7F15-497F-86ED-D1FE82B7077F}" type="parTrans" cxnId="{E183E2F3-304D-4570-ABD8-151A06379A41}">
      <dgm:prSet/>
      <dgm:spPr/>
      <dgm:t>
        <a:bodyPr/>
        <a:lstStyle/>
        <a:p>
          <a:endParaRPr lang="en-US"/>
        </a:p>
      </dgm:t>
    </dgm:pt>
    <dgm:pt modelId="{1CD0C93B-98DD-4EAE-A2DE-1A37E975A9E0}" type="sibTrans" cxnId="{E183E2F3-304D-4570-ABD8-151A06379A41}">
      <dgm:prSet/>
      <dgm:spPr/>
      <dgm:t>
        <a:bodyPr/>
        <a:lstStyle/>
        <a:p>
          <a:endParaRPr lang="en-US"/>
        </a:p>
      </dgm:t>
    </dgm:pt>
    <dgm:pt modelId="{D6089AFD-7892-4DBB-99C9-56679B41BD65}">
      <dgm:prSet/>
      <dgm:spPr/>
      <dgm:t>
        <a:bodyPr/>
        <a:lstStyle/>
        <a:p>
          <a:r>
            <a:rPr lang="en-IN">
              <a:latin typeface="Times New Roman" panose="02020603050405020304" pitchFamily="18" charset="0"/>
              <a:cs typeface="Times New Roman" panose="02020603050405020304" pitchFamily="18" charset="0"/>
            </a:rPr>
            <a:t>system (the info on the computational system used to analyse the problem)</a:t>
          </a:r>
          <a:endParaRPr lang="en-US">
            <a:latin typeface="Times New Roman" panose="02020603050405020304" pitchFamily="18" charset="0"/>
            <a:cs typeface="Times New Roman" panose="02020603050405020304" pitchFamily="18" charset="0"/>
          </a:endParaRPr>
        </a:p>
      </dgm:t>
    </dgm:pt>
    <dgm:pt modelId="{D0AF1A5C-E6FA-48BA-9D88-19B84B204E82}" type="parTrans" cxnId="{CD39DB6B-316A-4E1A-839D-E70CBD1383DB}">
      <dgm:prSet/>
      <dgm:spPr/>
      <dgm:t>
        <a:bodyPr/>
        <a:lstStyle/>
        <a:p>
          <a:endParaRPr lang="en-US"/>
        </a:p>
      </dgm:t>
    </dgm:pt>
    <dgm:pt modelId="{8E17A255-09C9-421A-B9C1-4F63A57D09F2}" type="sibTrans" cxnId="{CD39DB6B-316A-4E1A-839D-E70CBD1383DB}">
      <dgm:prSet/>
      <dgm:spPr/>
      <dgm:t>
        <a:bodyPr/>
        <a:lstStyle/>
        <a:p>
          <a:endParaRPr lang="en-US"/>
        </a:p>
      </dgm:t>
    </dgm:pt>
    <dgm:pt modelId="{CE13A933-4AB8-496A-84DD-D7962CF01AF5}">
      <dgm:prSet/>
      <dgm:spPr/>
      <dgm:t>
        <a:bodyPr/>
        <a:lstStyle/>
        <a:p>
          <a:r>
            <a:rPr lang="en-IN">
              <a:latin typeface="Times New Roman" panose="02020603050405020304" pitchFamily="18" charset="0"/>
              <a:cs typeface="Times New Roman" panose="02020603050405020304" pitchFamily="18" charset="0"/>
            </a:rPr>
            <a:t>controlDict (the main dictionary for controlling the simulation)</a:t>
          </a:r>
          <a:endParaRPr lang="en-US">
            <a:latin typeface="Times New Roman" panose="02020603050405020304" pitchFamily="18" charset="0"/>
            <a:cs typeface="Times New Roman" panose="02020603050405020304" pitchFamily="18" charset="0"/>
          </a:endParaRPr>
        </a:p>
      </dgm:t>
      <dgm:extLst>
        <a:ext uri="{E40237B7-FDA0-4F09-8148-C483321AD2D9}">
          <dgm14:cNvPr xmlns:dgm14="http://schemas.microsoft.com/office/drawing/2010/diagram" id="0" name="">
            <a:hlinkClick xmlns:r="http://schemas.openxmlformats.org/officeDocument/2006/relationships" r:id="rId3" action="ppaction://hlinkfile"/>
          </dgm14:cNvPr>
        </a:ext>
      </dgm:extLst>
    </dgm:pt>
    <dgm:pt modelId="{79F39118-25FE-432F-AD3E-FE1FAC4A0613}" type="parTrans" cxnId="{316D843A-AFB9-41AF-94CA-902FF90CCE2B}">
      <dgm:prSet/>
      <dgm:spPr/>
      <dgm:t>
        <a:bodyPr/>
        <a:lstStyle/>
        <a:p>
          <a:endParaRPr lang="en-US"/>
        </a:p>
      </dgm:t>
    </dgm:pt>
    <dgm:pt modelId="{FAD704CD-60D8-409D-8688-CFE3C8C52268}" type="sibTrans" cxnId="{316D843A-AFB9-41AF-94CA-902FF90CCE2B}">
      <dgm:prSet/>
      <dgm:spPr/>
      <dgm:t>
        <a:bodyPr/>
        <a:lstStyle/>
        <a:p>
          <a:endParaRPr lang="en-US"/>
        </a:p>
      </dgm:t>
    </dgm:pt>
    <dgm:pt modelId="{77A94BCD-594F-4C14-807C-467A03E094F2}">
      <dgm:prSet/>
      <dgm:spPr/>
      <dgm:t>
        <a:bodyPr/>
        <a:lstStyle/>
        <a:p>
          <a:r>
            <a:rPr lang="en-IN">
              <a:latin typeface="Times New Roman" panose="02020603050405020304" pitchFamily="18" charset="0"/>
              <a:cs typeface="Times New Roman" panose="02020603050405020304" pitchFamily="18" charset="0"/>
            </a:rPr>
            <a:t>decomposeParDict (dictionary for parallel processing)</a:t>
          </a:r>
          <a:endParaRPr lang="en-US">
            <a:latin typeface="Times New Roman" panose="02020603050405020304" pitchFamily="18" charset="0"/>
            <a:cs typeface="Times New Roman" panose="02020603050405020304" pitchFamily="18" charset="0"/>
          </a:endParaRPr>
        </a:p>
      </dgm:t>
    </dgm:pt>
    <dgm:pt modelId="{D1594254-9EB6-4E30-8966-9FD49CF12266}" type="parTrans" cxnId="{05119AB5-3586-457C-AD9C-23C345431656}">
      <dgm:prSet/>
      <dgm:spPr/>
      <dgm:t>
        <a:bodyPr/>
        <a:lstStyle/>
        <a:p>
          <a:endParaRPr lang="en-US"/>
        </a:p>
      </dgm:t>
    </dgm:pt>
    <dgm:pt modelId="{C0CE986D-3EB3-4CBD-9453-29582339B835}" type="sibTrans" cxnId="{05119AB5-3586-457C-AD9C-23C345431656}">
      <dgm:prSet/>
      <dgm:spPr/>
      <dgm:t>
        <a:bodyPr/>
        <a:lstStyle/>
        <a:p>
          <a:endParaRPr lang="en-US"/>
        </a:p>
      </dgm:t>
    </dgm:pt>
    <dgm:pt modelId="{ED7BE85B-E694-4071-9DB5-F7B94789C033}">
      <dgm:prSet/>
      <dgm:spPr/>
      <dgm:t>
        <a:bodyPr/>
        <a:lstStyle/>
        <a:p>
          <a:r>
            <a:rPr lang="en-IN">
              <a:latin typeface="Times New Roman" panose="02020603050405020304" pitchFamily="18" charset="0"/>
              <a:cs typeface="Times New Roman" panose="02020603050405020304" pitchFamily="18" charset="0"/>
            </a:rPr>
            <a:t>fvSchemes</a:t>
          </a:r>
          <a:endParaRPr lang="en-US">
            <a:latin typeface="Times New Roman" panose="02020603050405020304" pitchFamily="18" charset="0"/>
            <a:cs typeface="Times New Roman" panose="02020603050405020304" pitchFamily="18" charset="0"/>
          </a:endParaRPr>
        </a:p>
      </dgm:t>
    </dgm:pt>
    <dgm:pt modelId="{A5BC7A60-E20C-4AB6-B996-994BFB4B939B}" type="parTrans" cxnId="{FD660F17-EC37-4D9D-B126-C5BED46D2DC3}">
      <dgm:prSet/>
      <dgm:spPr/>
      <dgm:t>
        <a:bodyPr/>
        <a:lstStyle/>
        <a:p>
          <a:endParaRPr lang="en-US"/>
        </a:p>
      </dgm:t>
    </dgm:pt>
    <dgm:pt modelId="{C619BE92-82C5-4D4A-AD02-60AF9A620E68}" type="sibTrans" cxnId="{FD660F17-EC37-4D9D-B126-C5BED46D2DC3}">
      <dgm:prSet/>
      <dgm:spPr/>
      <dgm:t>
        <a:bodyPr/>
        <a:lstStyle/>
        <a:p>
          <a:endParaRPr lang="en-US"/>
        </a:p>
      </dgm:t>
    </dgm:pt>
    <dgm:pt modelId="{BC62C829-04EE-4FDF-9D94-A5730DC73504}">
      <dgm:prSet/>
      <dgm:spPr/>
      <dgm:t>
        <a:bodyPr/>
        <a:lstStyle/>
        <a:p>
          <a:r>
            <a:rPr lang="en-IN">
              <a:latin typeface="Times New Roman" panose="02020603050405020304" pitchFamily="18" charset="0"/>
              <a:cs typeface="Times New Roman" panose="02020603050405020304" pitchFamily="18" charset="0"/>
            </a:rPr>
            <a:t>fvSolution</a:t>
          </a:r>
          <a:endParaRPr lang="en-US">
            <a:latin typeface="Times New Roman" panose="02020603050405020304" pitchFamily="18" charset="0"/>
            <a:cs typeface="Times New Roman" panose="02020603050405020304" pitchFamily="18" charset="0"/>
          </a:endParaRPr>
        </a:p>
      </dgm:t>
    </dgm:pt>
    <dgm:pt modelId="{43E830CA-C8F6-49BE-9339-A17523F0CAF5}" type="parTrans" cxnId="{1EAA534D-5D11-405A-A369-7AAAB20E3BA2}">
      <dgm:prSet/>
      <dgm:spPr/>
      <dgm:t>
        <a:bodyPr/>
        <a:lstStyle/>
        <a:p>
          <a:endParaRPr lang="en-US"/>
        </a:p>
      </dgm:t>
    </dgm:pt>
    <dgm:pt modelId="{254F71CF-767E-4278-ADE8-4E9CADAEAF29}" type="sibTrans" cxnId="{1EAA534D-5D11-405A-A369-7AAAB20E3BA2}">
      <dgm:prSet/>
      <dgm:spPr/>
      <dgm:t>
        <a:bodyPr/>
        <a:lstStyle/>
        <a:p>
          <a:endParaRPr lang="en-US"/>
        </a:p>
      </dgm:t>
    </dgm:pt>
    <dgm:pt modelId="{CBE5CB3E-89AE-4D84-9777-A2002F83D27D}" type="pres">
      <dgm:prSet presAssocID="{6C2CD036-2DA2-47FF-9C0C-948EF3875649}" presName="Name0" presStyleCnt="0">
        <dgm:presLayoutVars>
          <dgm:dir/>
          <dgm:animLvl val="lvl"/>
          <dgm:resizeHandles val="exact"/>
        </dgm:presLayoutVars>
      </dgm:prSet>
      <dgm:spPr/>
    </dgm:pt>
    <dgm:pt modelId="{AA68FFFE-FEAC-4F85-9E2B-BCA28459E23E}" type="pres">
      <dgm:prSet presAssocID="{D6089AFD-7892-4DBB-99C9-56679B41BD65}" presName="boxAndChildren" presStyleCnt="0"/>
      <dgm:spPr/>
    </dgm:pt>
    <dgm:pt modelId="{85D8F26D-1B1B-4FD7-BE1D-CA4515DEF128}" type="pres">
      <dgm:prSet presAssocID="{D6089AFD-7892-4DBB-99C9-56679B41BD65}" presName="parentTextBox" presStyleLbl="node1" presStyleIdx="0" presStyleCnt="3"/>
      <dgm:spPr/>
    </dgm:pt>
    <dgm:pt modelId="{4BE6AC36-6959-436E-99A7-FFC3E28CB225}" type="pres">
      <dgm:prSet presAssocID="{D6089AFD-7892-4DBB-99C9-56679B41BD65}" presName="entireBox" presStyleLbl="node1" presStyleIdx="0" presStyleCnt="3"/>
      <dgm:spPr/>
    </dgm:pt>
    <dgm:pt modelId="{5BDF3C1D-3B1E-4ACD-B913-EA215225E9EA}" type="pres">
      <dgm:prSet presAssocID="{D6089AFD-7892-4DBB-99C9-56679B41BD65}" presName="descendantBox" presStyleCnt="0"/>
      <dgm:spPr/>
    </dgm:pt>
    <dgm:pt modelId="{8D6AF97C-BAD6-4EC2-855B-57BF6E3FDA7D}" type="pres">
      <dgm:prSet presAssocID="{CE13A933-4AB8-496A-84DD-D7962CF01AF5}" presName="childTextBox" presStyleLbl="fgAccFollowNode1" presStyleIdx="0" presStyleCnt="11">
        <dgm:presLayoutVars>
          <dgm:bulletEnabled val="1"/>
        </dgm:presLayoutVars>
      </dgm:prSet>
      <dgm:spPr/>
    </dgm:pt>
    <dgm:pt modelId="{785F4862-5E61-4694-8D4A-95A6E6E8BC9A}" type="pres">
      <dgm:prSet presAssocID="{77A94BCD-594F-4C14-807C-467A03E094F2}" presName="childTextBox" presStyleLbl="fgAccFollowNode1" presStyleIdx="1" presStyleCnt="11">
        <dgm:presLayoutVars>
          <dgm:bulletEnabled val="1"/>
        </dgm:presLayoutVars>
      </dgm:prSet>
      <dgm:spPr/>
    </dgm:pt>
    <dgm:pt modelId="{555D9174-806C-4626-A64D-DAAFD9565797}" type="pres">
      <dgm:prSet presAssocID="{ED7BE85B-E694-4071-9DB5-F7B94789C033}" presName="childTextBox" presStyleLbl="fgAccFollowNode1" presStyleIdx="2" presStyleCnt="11">
        <dgm:presLayoutVars>
          <dgm:bulletEnabled val="1"/>
        </dgm:presLayoutVars>
      </dgm:prSet>
      <dgm:spPr/>
    </dgm:pt>
    <dgm:pt modelId="{7430266E-B447-4715-9307-0CC142B7B4D9}" type="pres">
      <dgm:prSet presAssocID="{BC62C829-04EE-4FDF-9D94-A5730DC73504}" presName="childTextBox" presStyleLbl="fgAccFollowNode1" presStyleIdx="3" presStyleCnt="11">
        <dgm:presLayoutVars>
          <dgm:bulletEnabled val="1"/>
        </dgm:presLayoutVars>
      </dgm:prSet>
      <dgm:spPr/>
    </dgm:pt>
    <dgm:pt modelId="{9A52AC0B-0996-44D5-807B-0D5E0D8D8E3D}" type="pres">
      <dgm:prSet presAssocID="{73B23A72-CB27-40C7-87BB-679DAEDCED7C}" presName="sp" presStyleCnt="0"/>
      <dgm:spPr/>
    </dgm:pt>
    <dgm:pt modelId="{76B5B54F-499B-4AE9-A25B-86A6B508E3E2}" type="pres">
      <dgm:prSet presAssocID="{F94EDE39-0B11-4746-AD3E-7ABA340FB70D}" presName="arrowAndChildren" presStyleCnt="0"/>
      <dgm:spPr/>
    </dgm:pt>
    <dgm:pt modelId="{F408BE5F-74B4-46EA-81CF-0E7A3CD085A8}" type="pres">
      <dgm:prSet presAssocID="{F94EDE39-0B11-4746-AD3E-7ABA340FB70D}" presName="parentTextArrow" presStyleLbl="node1" presStyleIdx="0" presStyleCnt="3"/>
      <dgm:spPr/>
    </dgm:pt>
    <dgm:pt modelId="{5856483E-E2BD-4C1C-BB84-6075EFEA9E1E}" type="pres">
      <dgm:prSet presAssocID="{F94EDE39-0B11-4746-AD3E-7ABA340FB70D}" presName="arrow" presStyleLbl="node1" presStyleIdx="1" presStyleCnt="3"/>
      <dgm:spPr/>
    </dgm:pt>
    <dgm:pt modelId="{D2DD20EE-BD1D-4946-A3ED-B21A54139689}" type="pres">
      <dgm:prSet presAssocID="{F94EDE39-0B11-4746-AD3E-7ABA340FB70D}" presName="descendantArrow" presStyleCnt="0"/>
      <dgm:spPr/>
    </dgm:pt>
    <dgm:pt modelId="{3E7FCDC0-C7F2-4647-99F6-6E9AE33BF074}" type="pres">
      <dgm:prSet presAssocID="{CA03E357-D04E-497F-BD56-38F32FF84E83}" presName="childTextArrow" presStyleLbl="fgAccFollowNode1" presStyleIdx="4" presStyleCnt="11">
        <dgm:presLayoutVars>
          <dgm:bulletEnabled val="1"/>
        </dgm:presLayoutVars>
      </dgm:prSet>
      <dgm:spPr/>
    </dgm:pt>
    <dgm:pt modelId="{0EE59E3C-5BB8-4ED7-B453-0496992E1835}" type="pres">
      <dgm:prSet presAssocID="{9A48BD5E-A693-4F54-B5FA-B50D5C134CE8}" presName="childTextArrow" presStyleLbl="fgAccFollowNode1" presStyleIdx="5" presStyleCnt="11">
        <dgm:presLayoutVars>
          <dgm:bulletEnabled val="1"/>
        </dgm:presLayoutVars>
      </dgm:prSet>
      <dgm:spPr/>
    </dgm:pt>
    <dgm:pt modelId="{E1E13975-6D1B-4998-9E0D-78D179F8F8E8}" type="pres">
      <dgm:prSet presAssocID="{392C46C9-BF95-4584-BEDD-0A066582B646}" presName="childTextArrow" presStyleLbl="fgAccFollowNode1" presStyleIdx="6" presStyleCnt="11">
        <dgm:presLayoutVars>
          <dgm:bulletEnabled val="1"/>
        </dgm:presLayoutVars>
      </dgm:prSet>
      <dgm:spPr/>
    </dgm:pt>
    <dgm:pt modelId="{6EF973EA-8660-41A2-A775-17205EE8ADD6}" type="pres">
      <dgm:prSet presAssocID="{F4364948-9D11-4C6C-A4C0-A51A45C584F0}" presName="sp" presStyleCnt="0"/>
      <dgm:spPr/>
    </dgm:pt>
    <dgm:pt modelId="{77FAB4A3-0E7A-4B59-AA54-DE5F04053FBE}" type="pres">
      <dgm:prSet presAssocID="{BA9851B0-B206-4A10-9DC9-7BAA9286B956}" presName="arrowAndChildren" presStyleCnt="0"/>
      <dgm:spPr/>
    </dgm:pt>
    <dgm:pt modelId="{8FEEC220-99A1-449B-96B2-43FB72316DB6}" type="pres">
      <dgm:prSet presAssocID="{BA9851B0-B206-4A10-9DC9-7BAA9286B956}" presName="parentTextArrow" presStyleLbl="node1" presStyleIdx="1" presStyleCnt="3"/>
      <dgm:spPr/>
    </dgm:pt>
    <dgm:pt modelId="{8ED79081-A267-44F4-91E9-E9017A95E0A1}" type="pres">
      <dgm:prSet presAssocID="{BA9851B0-B206-4A10-9DC9-7BAA9286B956}" presName="arrow" presStyleLbl="node1" presStyleIdx="2" presStyleCnt="3"/>
      <dgm:spPr/>
    </dgm:pt>
    <dgm:pt modelId="{25F14104-800D-406F-A1CE-834189F16F86}" type="pres">
      <dgm:prSet presAssocID="{BA9851B0-B206-4A10-9DC9-7BAA9286B956}" presName="descendantArrow" presStyleCnt="0"/>
      <dgm:spPr/>
    </dgm:pt>
    <dgm:pt modelId="{FA234AD2-CA5A-45B2-9F8A-9728D8C2B724}" type="pres">
      <dgm:prSet presAssocID="{6E2F3989-7F70-435D-8F5B-71F871E0E711}" presName="childTextArrow" presStyleLbl="fgAccFollowNode1" presStyleIdx="7" presStyleCnt="11">
        <dgm:presLayoutVars>
          <dgm:bulletEnabled val="1"/>
        </dgm:presLayoutVars>
      </dgm:prSet>
      <dgm:spPr/>
    </dgm:pt>
    <dgm:pt modelId="{6981FC04-3371-4A34-87C5-A9D9E8B0067D}" type="pres">
      <dgm:prSet presAssocID="{99186ACC-4263-4146-BD81-BCFABE127250}" presName="childTextArrow" presStyleLbl="fgAccFollowNode1" presStyleIdx="8" presStyleCnt="11">
        <dgm:presLayoutVars>
          <dgm:bulletEnabled val="1"/>
        </dgm:presLayoutVars>
      </dgm:prSet>
      <dgm:spPr/>
    </dgm:pt>
    <dgm:pt modelId="{EE1DA90F-F64F-4CF4-9E04-B4E528761549}" type="pres">
      <dgm:prSet presAssocID="{D8804BEB-A605-44D1-9244-E02FF55CC0BC}" presName="childTextArrow" presStyleLbl="fgAccFollowNode1" presStyleIdx="9" presStyleCnt="11">
        <dgm:presLayoutVars>
          <dgm:bulletEnabled val="1"/>
        </dgm:presLayoutVars>
      </dgm:prSet>
      <dgm:spPr/>
    </dgm:pt>
    <dgm:pt modelId="{5835DC6D-68C0-4B97-A347-FCC771863A37}" type="pres">
      <dgm:prSet presAssocID="{F5A5039C-2629-43B6-86F0-5C6594977BF3}" presName="childTextArrow" presStyleLbl="fgAccFollowNode1" presStyleIdx="10" presStyleCnt="11">
        <dgm:presLayoutVars>
          <dgm:bulletEnabled val="1"/>
        </dgm:presLayoutVars>
      </dgm:prSet>
      <dgm:spPr/>
    </dgm:pt>
  </dgm:ptLst>
  <dgm:cxnLst>
    <dgm:cxn modelId="{A3CD2C01-A0D1-4192-891B-D300BF24670E}" type="presOf" srcId="{392C46C9-BF95-4584-BEDD-0A066582B646}" destId="{E1E13975-6D1B-4998-9E0D-78D179F8F8E8}" srcOrd="0" destOrd="0" presId="urn:microsoft.com/office/officeart/2005/8/layout/process4"/>
    <dgm:cxn modelId="{8639E40B-1013-4113-9315-82B502E22566}" srcId="{BA9851B0-B206-4A10-9DC9-7BAA9286B956}" destId="{D8804BEB-A605-44D1-9244-E02FF55CC0BC}" srcOrd="2" destOrd="0" parTransId="{132F9271-92E8-4657-A8AA-997F11F58BE3}" sibTransId="{6E67CCCB-3796-4545-A213-EFBB85984B01}"/>
    <dgm:cxn modelId="{FD660F17-EC37-4D9D-B126-C5BED46D2DC3}" srcId="{D6089AFD-7892-4DBB-99C9-56679B41BD65}" destId="{ED7BE85B-E694-4071-9DB5-F7B94789C033}" srcOrd="2" destOrd="0" parTransId="{A5BC7A60-E20C-4AB6-B996-994BFB4B939B}" sibTransId="{C619BE92-82C5-4D4A-AD02-60AF9A620E68}"/>
    <dgm:cxn modelId="{8B27AB1B-27CA-4728-BFEB-C2C399C94619}" srcId="{F94EDE39-0B11-4746-AD3E-7ABA340FB70D}" destId="{9A48BD5E-A693-4F54-B5FA-B50D5C134CE8}" srcOrd="1" destOrd="0" parTransId="{1E9C5AB9-2A01-406E-B141-52D7B628C9C5}" sibTransId="{3F5B3DF9-96D2-4700-9F54-99044DF9471B}"/>
    <dgm:cxn modelId="{EEC2F920-8C01-42EE-B22D-D3402B43CA11}" srcId="{F94EDE39-0B11-4746-AD3E-7ABA340FB70D}" destId="{CA03E357-D04E-497F-BD56-38F32FF84E83}" srcOrd="0" destOrd="0" parTransId="{ABC416A0-BA03-4D8F-A6CB-3DA3839E1E80}" sibTransId="{21C5271C-20ED-436B-B1C4-170DFA6418B2}"/>
    <dgm:cxn modelId="{B570AB27-76AA-4DB2-BF04-046BFAF7712F}" type="presOf" srcId="{D8804BEB-A605-44D1-9244-E02FF55CC0BC}" destId="{EE1DA90F-F64F-4CF4-9E04-B4E528761549}" srcOrd="0" destOrd="0" presId="urn:microsoft.com/office/officeart/2005/8/layout/process4"/>
    <dgm:cxn modelId="{5F73EA27-3201-41B6-AB54-6F9587E2A16B}" srcId="{6C2CD036-2DA2-47FF-9C0C-948EF3875649}" destId="{F94EDE39-0B11-4746-AD3E-7ABA340FB70D}" srcOrd="1" destOrd="0" parTransId="{95B7E824-A526-4AD6-9578-6C6129C4179A}" sibTransId="{73B23A72-CB27-40C7-87BB-679DAEDCED7C}"/>
    <dgm:cxn modelId="{3293EB2A-F1F7-4571-9EC0-421F328F84C9}" type="presOf" srcId="{F5A5039C-2629-43B6-86F0-5C6594977BF3}" destId="{5835DC6D-68C0-4B97-A347-FCC771863A37}" srcOrd="0" destOrd="0" presId="urn:microsoft.com/office/officeart/2005/8/layout/process4"/>
    <dgm:cxn modelId="{D05DAC36-4F71-4A8B-A239-0591F8591C1C}" type="presOf" srcId="{6E2F3989-7F70-435D-8F5B-71F871E0E711}" destId="{FA234AD2-CA5A-45B2-9F8A-9728D8C2B724}" srcOrd="0" destOrd="0" presId="urn:microsoft.com/office/officeart/2005/8/layout/process4"/>
    <dgm:cxn modelId="{0BD8FF37-EE5F-4F73-AC13-1CF03D7DC3A7}" type="presOf" srcId="{D6089AFD-7892-4DBB-99C9-56679B41BD65}" destId="{4BE6AC36-6959-436E-99A7-FFC3E28CB225}" srcOrd="1" destOrd="0" presId="urn:microsoft.com/office/officeart/2005/8/layout/process4"/>
    <dgm:cxn modelId="{316D843A-AFB9-41AF-94CA-902FF90CCE2B}" srcId="{D6089AFD-7892-4DBB-99C9-56679B41BD65}" destId="{CE13A933-4AB8-496A-84DD-D7962CF01AF5}" srcOrd="0" destOrd="0" parTransId="{79F39118-25FE-432F-AD3E-FE1FAC4A0613}" sibTransId="{FAD704CD-60D8-409D-8688-CFE3C8C52268}"/>
    <dgm:cxn modelId="{5D14C365-1EA5-4833-8F61-8452ED246816}" type="presOf" srcId="{D6089AFD-7892-4DBB-99C9-56679B41BD65}" destId="{85D8F26D-1B1B-4FD7-BE1D-CA4515DEF128}" srcOrd="0" destOrd="0" presId="urn:microsoft.com/office/officeart/2005/8/layout/process4"/>
    <dgm:cxn modelId="{CD39DB6B-316A-4E1A-839D-E70CBD1383DB}" srcId="{6C2CD036-2DA2-47FF-9C0C-948EF3875649}" destId="{D6089AFD-7892-4DBB-99C9-56679B41BD65}" srcOrd="2" destOrd="0" parTransId="{D0AF1A5C-E6FA-48BA-9D88-19B84B204E82}" sibTransId="{8E17A255-09C9-421A-B9C1-4F63A57D09F2}"/>
    <dgm:cxn modelId="{1EAA534D-5D11-405A-A369-7AAAB20E3BA2}" srcId="{D6089AFD-7892-4DBB-99C9-56679B41BD65}" destId="{BC62C829-04EE-4FDF-9D94-A5730DC73504}" srcOrd="3" destOrd="0" parTransId="{43E830CA-C8F6-49BE-9339-A17523F0CAF5}" sibTransId="{254F71CF-767E-4278-ADE8-4E9CADAEAF29}"/>
    <dgm:cxn modelId="{D9319B71-7D74-48C5-8FA6-E32A10B3DE0D}" type="presOf" srcId="{77A94BCD-594F-4C14-807C-467A03E094F2}" destId="{785F4862-5E61-4694-8D4A-95A6E6E8BC9A}" srcOrd="0" destOrd="0" presId="urn:microsoft.com/office/officeart/2005/8/layout/process4"/>
    <dgm:cxn modelId="{81FAAB58-932A-4CCB-85D1-8D43F5641701}" type="presOf" srcId="{F94EDE39-0B11-4746-AD3E-7ABA340FB70D}" destId="{F408BE5F-74B4-46EA-81CF-0E7A3CD085A8}" srcOrd="0" destOrd="0" presId="urn:microsoft.com/office/officeart/2005/8/layout/process4"/>
    <dgm:cxn modelId="{1FAF7090-7A5F-4B41-BE6F-D81B7896B41D}" srcId="{BA9851B0-B206-4A10-9DC9-7BAA9286B956}" destId="{F5A5039C-2629-43B6-86F0-5C6594977BF3}" srcOrd="3" destOrd="0" parTransId="{5397F832-68B2-4D6D-841E-873FD028A3D6}" sibTransId="{944F9564-7B22-423F-817A-13BB64948742}"/>
    <dgm:cxn modelId="{F9837F92-08AF-49AE-9E04-74E5E3E7D9A0}" type="presOf" srcId="{99186ACC-4263-4146-BD81-BCFABE127250}" destId="{6981FC04-3371-4A34-87C5-A9D9E8B0067D}" srcOrd="0" destOrd="0" presId="urn:microsoft.com/office/officeart/2005/8/layout/process4"/>
    <dgm:cxn modelId="{1A4E92A0-7D82-4DAE-A7B0-B249C182953D}" type="presOf" srcId="{BA9851B0-B206-4A10-9DC9-7BAA9286B956}" destId="{8FEEC220-99A1-449B-96B2-43FB72316DB6}" srcOrd="0" destOrd="0" presId="urn:microsoft.com/office/officeart/2005/8/layout/process4"/>
    <dgm:cxn modelId="{36D74AA7-607E-41AA-944C-7CDDC4D00DB4}" srcId="{6C2CD036-2DA2-47FF-9C0C-948EF3875649}" destId="{BA9851B0-B206-4A10-9DC9-7BAA9286B956}" srcOrd="0" destOrd="0" parTransId="{4FC3FC44-D578-4E0E-A390-DDECFA50D51A}" sibTransId="{F4364948-9D11-4C6C-A4C0-A51A45C584F0}"/>
    <dgm:cxn modelId="{2DF870AB-4186-4F64-A2BE-36B30A43045E}" type="presOf" srcId="{F94EDE39-0B11-4746-AD3E-7ABA340FB70D}" destId="{5856483E-E2BD-4C1C-BB84-6075EFEA9E1E}" srcOrd="1" destOrd="0" presId="urn:microsoft.com/office/officeart/2005/8/layout/process4"/>
    <dgm:cxn modelId="{A3AF78AB-4AAB-4A47-818B-896B0EB5D6DE}" type="presOf" srcId="{9A48BD5E-A693-4F54-B5FA-B50D5C134CE8}" destId="{0EE59E3C-5BB8-4ED7-B453-0496992E1835}" srcOrd="0" destOrd="0" presId="urn:microsoft.com/office/officeart/2005/8/layout/process4"/>
    <dgm:cxn modelId="{B11019AE-D669-443F-9C16-97FC71B52DCA}" type="presOf" srcId="{CE13A933-4AB8-496A-84DD-D7962CF01AF5}" destId="{8D6AF97C-BAD6-4EC2-855B-57BF6E3FDA7D}" srcOrd="0" destOrd="0" presId="urn:microsoft.com/office/officeart/2005/8/layout/process4"/>
    <dgm:cxn modelId="{05119AB5-3586-457C-AD9C-23C345431656}" srcId="{D6089AFD-7892-4DBB-99C9-56679B41BD65}" destId="{77A94BCD-594F-4C14-807C-467A03E094F2}" srcOrd="1" destOrd="0" parTransId="{D1594254-9EB6-4E30-8966-9FD49CF12266}" sibTransId="{C0CE986D-3EB3-4CBD-9453-29582339B835}"/>
    <dgm:cxn modelId="{4BB1A2C0-DD89-475D-8D10-70FDB702BE55}" srcId="{BA9851B0-B206-4A10-9DC9-7BAA9286B956}" destId="{6E2F3989-7F70-435D-8F5B-71F871E0E711}" srcOrd="0" destOrd="0" parTransId="{ED35F4EB-516F-402A-9ABE-6AB6B1B153E8}" sibTransId="{D2AEF6AD-CD41-4D18-B745-CBF977FDD8CF}"/>
    <dgm:cxn modelId="{A972B8C5-2C81-44BD-8DA5-6C4437AC9997}" type="presOf" srcId="{BA9851B0-B206-4A10-9DC9-7BAA9286B956}" destId="{8ED79081-A267-44F4-91E9-E9017A95E0A1}" srcOrd="1" destOrd="0" presId="urn:microsoft.com/office/officeart/2005/8/layout/process4"/>
    <dgm:cxn modelId="{A40CA9C7-35EB-45C1-80B2-A56EC1F7D38E}" type="presOf" srcId="{6C2CD036-2DA2-47FF-9C0C-948EF3875649}" destId="{CBE5CB3E-89AE-4D84-9777-A2002F83D27D}" srcOrd="0" destOrd="0" presId="urn:microsoft.com/office/officeart/2005/8/layout/process4"/>
    <dgm:cxn modelId="{89F800CB-96C1-4C8C-9D04-F24918E2FFE7}" srcId="{BA9851B0-B206-4A10-9DC9-7BAA9286B956}" destId="{99186ACC-4263-4146-BD81-BCFABE127250}" srcOrd="1" destOrd="0" parTransId="{50076F0C-0132-44FA-BF26-ECFA80CA5AFD}" sibTransId="{D2EE5CA0-2ADE-4A0B-AF16-408763731C01}"/>
    <dgm:cxn modelId="{DE3174DF-D9BE-437E-B4B4-B9E2C00337D1}" type="presOf" srcId="{ED7BE85B-E694-4071-9DB5-F7B94789C033}" destId="{555D9174-806C-4626-A64D-DAAFD9565797}" srcOrd="0" destOrd="0" presId="urn:microsoft.com/office/officeart/2005/8/layout/process4"/>
    <dgm:cxn modelId="{42FE99F0-DA6E-4FA6-B677-96539E421504}" type="presOf" srcId="{BC62C829-04EE-4FDF-9D94-A5730DC73504}" destId="{7430266E-B447-4715-9307-0CC142B7B4D9}" srcOrd="0" destOrd="0" presId="urn:microsoft.com/office/officeart/2005/8/layout/process4"/>
    <dgm:cxn modelId="{E183E2F3-304D-4570-ABD8-151A06379A41}" srcId="{F94EDE39-0B11-4746-AD3E-7ABA340FB70D}" destId="{392C46C9-BF95-4584-BEDD-0A066582B646}" srcOrd="2" destOrd="0" parTransId="{0FBF3B28-7F15-497F-86ED-D1FE82B7077F}" sibTransId="{1CD0C93B-98DD-4EAE-A2DE-1A37E975A9E0}"/>
    <dgm:cxn modelId="{9F686BFD-324E-487D-AB85-1A3B128F740C}" type="presOf" srcId="{CA03E357-D04E-497F-BD56-38F32FF84E83}" destId="{3E7FCDC0-C7F2-4647-99F6-6E9AE33BF074}" srcOrd="0" destOrd="0" presId="urn:microsoft.com/office/officeart/2005/8/layout/process4"/>
    <dgm:cxn modelId="{7F209B55-C0FA-429D-97A5-4476F3814AE9}" type="presParOf" srcId="{CBE5CB3E-89AE-4D84-9777-A2002F83D27D}" destId="{AA68FFFE-FEAC-4F85-9E2B-BCA28459E23E}" srcOrd="0" destOrd="0" presId="urn:microsoft.com/office/officeart/2005/8/layout/process4"/>
    <dgm:cxn modelId="{26028731-01AE-4CA4-AEC2-57BE714CC4ED}" type="presParOf" srcId="{AA68FFFE-FEAC-4F85-9E2B-BCA28459E23E}" destId="{85D8F26D-1B1B-4FD7-BE1D-CA4515DEF128}" srcOrd="0" destOrd="0" presId="urn:microsoft.com/office/officeart/2005/8/layout/process4"/>
    <dgm:cxn modelId="{00D06916-690C-4DE2-B0DE-40BCB1115EEB}" type="presParOf" srcId="{AA68FFFE-FEAC-4F85-9E2B-BCA28459E23E}" destId="{4BE6AC36-6959-436E-99A7-FFC3E28CB225}" srcOrd="1" destOrd="0" presId="urn:microsoft.com/office/officeart/2005/8/layout/process4"/>
    <dgm:cxn modelId="{C28B5340-F320-47A7-9EF5-42E8479798DB}" type="presParOf" srcId="{AA68FFFE-FEAC-4F85-9E2B-BCA28459E23E}" destId="{5BDF3C1D-3B1E-4ACD-B913-EA215225E9EA}" srcOrd="2" destOrd="0" presId="urn:microsoft.com/office/officeart/2005/8/layout/process4"/>
    <dgm:cxn modelId="{8EF0B825-62EF-4CFF-9F65-9DA567C934A3}" type="presParOf" srcId="{5BDF3C1D-3B1E-4ACD-B913-EA215225E9EA}" destId="{8D6AF97C-BAD6-4EC2-855B-57BF6E3FDA7D}" srcOrd="0" destOrd="0" presId="urn:microsoft.com/office/officeart/2005/8/layout/process4"/>
    <dgm:cxn modelId="{0CB91876-87F6-4E3F-9EE4-C07D90942C7F}" type="presParOf" srcId="{5BDF3C1D-3B1E-4ACD-B913-EA215225E9EA}" destId="{785F4862-5E61-4694-8D4A-95A6E6E8BC9A}" srcOrd="1" destOrd="0" presId="urn:microsoft.com/office/officeart/2005/8/layout/process4"/>
    <dgm:cxn modelId="{F572BFD4-7601-435E-8E4A-A1D598134F4E}" type="presParOf" srcId="{5BDF3C1D-3B1E-4ACD-B913-EA215225E9EA}" destId="{555D9174-806C-4626-A64D-DAAFD9565797}" srcOrd="2" destOrd="0" presId="urn:microsoft.com/office/officeart/2005/8/layout/process4"/>
    <dgm:cxn modelId="{26FE81AA-7905-4DB5-B7C7-8F299407779E}" type="presParOf" srcId="{5BDF3C1D-3B1E-4ACD-B913-EA215225E9EA}" destId="{7430266E-B447-4715-9307-0CC142B7B4D9}" srcOrd="3" destOrd="0" presId="urn:microsoft.com/office/officeart/2005/8/layout/process4"/>
    <dgm:cxn modelId="{5BEBF3B0-7B50-4535-AFD7-2107207148AF}" type="presParOf" srcId="{CBE5CB3E-89AE-4D84-9777-A2002F83D27D}" destId="{9A52AC0B-0996-44D5-807B-0D5E0D8D8E3D}" srcOrd="1" destOrd="0" presId="urn:microsoft.com/office/officeart/2005/8/layout/process4"/>
    <dgm:cxn modelId="{394C092E-6444-4CF5-B1B2-FF62914C9DEC}" type="presParOf" srcId="{CBE5CB3E-89AE-4D84-9777-A2002F83D27D}" destId="{76B5B54F-499B-4AE9-A25B-86A6B508E3E2}" srcOrd="2" destOrd="0" presId="urn:microsoft.com/office/officeart/2005/8/layout/process4"/>
    <dgm:cxn modelId="{FA106062-8576-410A-B9D3-81A9AE4F38FF}" type="presParOf" srcId="{76B5B54F-499B-4AE9-A25B-86A6B508E3E2}" destId="{F408BE5F-74B4-46EA-81CF-0E7A3CD085A8}" srcOrd="0" destOrd="0" presId="urn:microsoft.com/office/officeart/2005/8/layout/process4"/>
    <dgm:cxn modelId="{879FFD98-DCBA-428B-A503-D006509844A9}" type="presParOf" srcId="{76B5B54F-499B-4AE9-A25B-86A6B508E3E2}" destId="{5856483E-E2BD-4C1C-BB84-6075EFEA9E1E}" srcOrd="1" destOrd="0" presId="urn:microsoft.com/office/officeart/2005/8/layout/process4"/>
    <dgm:cxn modelId="{7CFE6330-6222-4098-A0E1-3DBC30E47525}" type="presParOf" srcId="{76B5B54F-499B-4AE9-A25B-86A6B508E3E2}" destId="{D2DD20EE-BD1D-4946-A3ED-B21A54139689}" srcOrd="2" destOrd="0" presId="urn:microsoft.com/office/officeart/2005/8/layout/process4"/>
    <dgm:cxn modelId="{6E950439-A189-4CB9-90C9-E27EBF1F91AF}" type="presParOf" srcId="{D2DD20EE-BD1D-4946-A3ED-B21A54139689}" destId="{3E7FCDC0-C7F2-4647-99F6-6E9AE33BF074}" srcOrd="0" destOrd="0" presId="urn:microsoft.com/office/officeart/2005/8/layout/process4"/>
    <dgm:cxn modelId="{1344CFF7-45EA-42A1-A487-C088C723F494}" type="presParOf" srcId="{D2DD20EE-BD1D-4946-A3ED-B21A54139689}" destId="{0EE59E3C-5BB8-4ED7-B453-0496992E1835}" srcOrd="1" destOrd="0" presId="urn:microsoft.com/office/officeart/2005/8/layout/process4"/>
    <dgm:cxn modelId="{9ED1B47F-467B-4DA2-B7A2-DB7C4D17923A}" type="presParOf" srcId="{D2DD20EE-BD1D-4946-A3ED-B21A54139689}" destId="{E1E13975-6D1B-4998-9E0D-78D179F8F8E8}" srcOrd="2" destOrd="0" presId="urn:microsoft.com/office/officeart/2005/8/layout/process4"/>
    <dgm:cxn modelId="{C40A48FD-A3DE-41ED-A323-D32BDBD50DBC}" type="presParOf" srcId="{CBE5CB3E-89AE-4D84-9777-A2002F83D27D}" destId="{6EF973EA-8660-41A2-A775-17205EE8ADD6}" srcOrd="3" destOrd="0" presId="urn:microsoft.com/office/officeart/2005/8/layout/process4"/>
    <dgm:cxn modelId="{BD41D711-1BBE-4327-B273-E2CFB4ACDC25}" type="presParOf" srcId="{CBE5CB3E-89AE-4D84-9777-A2002F83D27D}" destId="{77FAB4A3-0E7A-4B59-AA54-DE5F04053FBE}" srcOrd="4" destOrd="0" presId="urn:microsoft.com/office/officeart/2005/8/layout/process4"/>
    <dgm:cxn modelId="{2CEE92B1-74C6-4425-927B-1DFF227F4A23}" type="presParOf" srcId="{77FAB4A3-0E7A-4B59-AA54-DE5F04053FBE}" destId="{8FEEC220-99A1-449B-96B2-43FB72316DB6}" srcOrd="0" destOrd="0" presId="urn:microsoft.com/office/officeart/2005/8/layout/process4"/>
    <dgm:cxn modelId="{D5D3178B-931B-4395-956D-38F5A2233AE3}" type="presParOf" srcId="{77FAB4A3-0E7A-4B59-AA54-DE5F04053FBE}" destId="{8ED79081-A267-44F4-91E9-E9017A95E0A1}" srcOrd="1" destOrd="0" presId="urn:microsoft.com/office/officeart/2005/8/layout/process4"/>
    <dgm:cxn modelId="{9ADB514B-DCC4-4F0A-9DE1-3A70F45A03B5}" type="presParOf" srcId="{77FAB4A3-0E7A-4B59-AA54-DE5F04053FBE}" destId="{25F14104-800D-406F-A1CE-834189F16F86}" srcOrd="2" destOrd="0" presId="urn:microsoft.com/office/officeart/2005/8/layout/process4"/>
    <dgm:cxn modelId="{C78C85EE-A7B6-4D7D-83FF-EFB83125C858}" type="presParOf" srcId="{25F14104-800D-406F-A1CE-834189F16F86}" destId="{FA234AD2-CA5A-45B2-9F8A-9728D8C2B724}" srcOrd="0" destOrd="0" presId="urn:microsoft.com/office/officeart/2005/8/layout/process4"/>
    <dgm:cxn modelId="{C355F836-5886-45E1-9D65-822F1BD25A39}" type="presParOf" srcId="{25F14104-800D-406F-A1CE-834189F16F86}" destId="{6981FC04-3371-4A34-87C5-A9D9E8B0067D}" srcOrd="1" destOrd="0" presId="urn:microsoft.com/office/officeart/2005/8/layout/process4"/>
    <dgm:cxn modelId="{93BFC105-A750-4DC4-A4EE-A5C6F4C5B4EA}" type="presParOf" srcId="{25F14104-800D-406F-A1CE-834189F16F86}" destId="{EE1DA90F-F64F-4CF4-9E04-B4E528761549}" srcOrd="2" destOrd="0" presId="urn:microsoft.com/office/officeart/2005/8/layout/process4"/>
    <dgm:cxn modelId="{2759FF01-C826-40CA-B26B-37BEE5FF2C87}" type="presParOf" srcId="{25F14104-800D-406F-A1CE-834189F16F86}" destId="{5835DC6D-68C0-4B97-A347-FCC771863A37}"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5145F6-67DA-4F64-9E03-87BA44E70484}">
      <dsp:nvSpPr>
        <dsp:cNvPr id="0" name=""/>
        <dsp:cNvSpPr/>
      </dsp:nvSpPr>
      <dsp:spPr>
        <a:xfrm>
          <a:off x="0" y="2151"/>
          <a:ext cx="7886700" cy="109061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99997B-BB96-412D-A10E-B4FEB149FFDF}">
      <dsp:nvSpPr>
        <dsp:cNvPr id="0" name=""/>
        <dsp:cNvSpPr/>
      </dsp:nvSpPr>
      <dsp:spPr>
        <a:xfrm>
          <a:off x="329912" y="247541"/>
          <a:ext cx="599840" cy="599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8B79FF-9C47-487A-BAE8-229A0C94217D}">
      <dsp:nvSpPr>
        <dsp:cNvPr id="0" name=""/>
        <dsp:cNvSpPr/>
      </dsp:nvSpPr>
      <dsp:spPr>
        <a:xfrm>
          <a:off x="1259664" y="0"/>
          <a:ext cx="6627035" cy="109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24" tIns="115424" rIns="115424" bIns="115424" numCol="1" spcCol="1270" anchor="ctr" anchorCtr="0">
          <a:noAutofit/>
        </a:bodyPr>
        <a:lstStyle/>
        <a:p>
          <a:pPr marL="0" lvl="0" indent="0" algn="l" defTabSz="889000">
            <a:lnSpc>
              <a:spcPct val="90000"/>
            </a:lnSpc>
            <a:spcBef>
              <a:spcPct val="0"/>
            </a:spcBef>
            <a:spcAft>
              <a:spcPct val="35000"/>
            </a:spcAft>
            <a:buNone/>
          </a:pPr>
          <a:r>
            <a:rPr lang="en-US" sz="2000" kern="1200" dirty="0"/>
            <a:t>The main objective of the current project</a:t>
          </a:r>
          <a:r>
            <a:rPr lang="en-IN" sz="2000" kern="1200" dirty="0"/>
            <a:t> is to design and study the aerodynamic</a:t>
          </a:r>
          <a:r>
            <a:rPr lang="en-US" sz="2000" kern="1200" dirty="0"/>
            <a:t> behavior of a </a:t>
          </a:r>
          <a:r>
            <a:rPr lang="en-IN" sz="2000" kern="1200" dirty="0"/>
            <a:t>Blended Wing Body (excluding the propulsion systems). </a:t>
          </a:r>
          <a:endParaRPr lang="en-US" sz="2000" kern="1200" dirty="0"/>
        </a:p>
      </dsp:txBody>
      <dsp:txXfrm>
        <a:off x="1259664" y="0"/>
        <a:ext cx="6627035" cy="1090618"/>
      </dsp:txXfrm>
    </dsp:sp>
    <dsp:sp modelId="{C13B2377-AA67-4A59-A115-46FF6D717E8B}">
      <dsp:nvSpPr>
        <dsp:cNvPr id="0" name=""/>
        <dsp:cNvSpPr/>
      </dsp:nvSpPr>
      <dsp:spPr>
        <a:xfrm>
          <a:off x="0" y="1365424"/>
          <a:ext cx="7886700" cy="109061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567DE4-49A8-4F4D-AABE-CD9489B7C63E}">
      <dsp:nvSpPr>
        <dsp:cNvPr id="0" name=""/>
        <dsp:cNvSpPr/>
      </dsp:nvSpPr>
      <dsp:spPr>
        <a:xfrm>
          <a:off x="329912" y="1610813"/>
          <a:ext cx="599840" cy="599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390FA-4903-45B6-85A3-6B6D2D5951A6}">
      <dsp:nvSpPr>
        <dsp:cNvPr id="0" name=""/>
        <dsp:cNvSpPr/>
      </dsp:nvSpPr>
      <dsp:spPr>
        <a:xfrm>
          <a:off x="1259664" y="1365424"/>
          <a:ext cx="6627035" cy="109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24" tIns="115424" rIns="115424" bIns="115424" numCol="1" spcCol="1270" anchor="ctr" anchorCtr="0">
          <a:noAutofit/>
        </a:bodyPr>
        <a:lstStyle/>
        <a:p>
          <a:pPr marL="0" lvl="0" indent="0" algn="l" defTabSz="889000">
            <a:lnSpc>
              <a:spcPct val="90000"/>
            </a:lnSpc>
            <a:spcBef>
              <a:spcPct val="0"/>
            </a:spcBef>
            <a:spcAft>
              <a:spcPct val="35000"/>
            </a:spcAft>
            <a:buNone/>
          </a:pPr>
          <a:r>
            <a:rPr lang="en-IN" sz="2000" kern="1200"/>
            <a:t>Validate some standard 2D cases for available numerical methods and turbulence models in OpenFOAM.</a:t>
          </a:r>
          <a:endParaRPr lang="en-US" sz="2000" kern="1200"/>
        </a:p>
      </dsp:txBody>
      <dsp:txXfrm>
        <a:off x="1259664" y="1365424"/>
        <a:ext cx="6627035" cy="1090618"/>
      </dsp:txXfrm>
    </dsp:sp>
    <dsp:sp modelId="{94830A6F-6A33-4832-9C63-342F35ABF979}">
      <dsp:nvSpPr>
        <dsp:cNvPr id="0" name=""/>
        <dsp:cNvSpPr/>
      </dsp:nvSpPr>
      <dsp:spPr>
        <a:xfrm>
          <a:off x="0" y="2728697"/>
          <a:ext cx="7886700" cy="109061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70BDAC-FC6B-4FE3-A713-FFE6493D9939}">
      <dsp:nvSpPr>
        <dsp:cNvPr id="0" name=""/>
        <dsp:cNvSpPr/>
      </dsp:nvSpPr>
      <dsp:spPr>
        <a:xfrm>
          <a:off x="329912" y="2974086"/>
          <a:ext cx="599840" cy="599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8478BD-95A1-484D-AB57-C6276EAEEFC8}">
      <dsp:nvSpPr>
        <dsp:cNvPr id="0" name=""/>
        <dsp:cNvSpPr/>
      </dsp:nvSpPr>
      <dsp:spPr>
        <a:xfrm>
          <a:off x="1259664" y="2728697"/>
          <a:ext cx="6627035" cy="109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24" tIns="115424" rIns="115424" bIns="115424" numCol="1" spcCol="1270" anchor="ctr" anchorCtr="0">
          <a:noAutofit/>
        </a:bodyPr>
        <a:lstStyle/>
        <a:p>
          <a:pPr marL="0" lvl="0" indent="0" algn="l" defTabSz="889000">
            <a:lnSpc>
              <a:spcPct val="90000"/>
            </a:lnSpc>
            <a:spcBef>
              <a:spcPct val="0"/>
            </a:spcBef>
            <a:spcAft>
              <a:spcPct val="35000"/>
            </a:spcAft>
            <a:buNone/>
          </a:pPr>
          <a:r>
            <a:rPr lang="en-IN" sz="2000" kern="1200"/>
            <a:t>Numerical results of the Blended Wing Body are aimed to obtain the aerodynamic </a:t>
          </a:r>
          <a:r>
            <a:rPr lang="en-US" sz="2000" kern="1200"/>
            <a:t>coefficients </a:t>
          </a:r>
          <a:r>
            <a:rPr lang="en-IN" sz="2000" kern="1200"/>
            <a:t>and the flow physics over the body.</a:t>
          </a:r>
          <a:endParaRPr lang="en-US" sz="2000" kern="1200"/>
        </a:p>
      </dsp:txBody>
      <dsp:txXfrm>
        <a:off x="1259664" y="2728697"/>
        <a:ext cx="6627035" cy="1090618"/>
      </dsp:txXfrm>
    </dsp:sp>
    <dsp:sp modelId="{5356D2A5-2F67-4254-B21F-67FD1AF89C59}">
      <dsp:nvSpPr>
        <dsp:cNvPr id="0" name=""/>
        <dsp:cNvSpPr/>
      </dsp:nvSpPr>
      <dsp:spPr>
        <a:xfrm>
          <a:off x="0" y="4091970"/>
          <a:ext cx="7886700" cy="1090618"/>
        </a:xfrm>
        <a:prstGeom prst="roundRect">
          <a:avLst>
            <a:gd name="adj" fmla="val 10000"/>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CC38CE-D919-4308-A127-848C531E02A8}">
      <dsp:nvSpPr>
        <dsp:cNvPr id="0" name=""/>
        <dsp:cNvSpPr/>
      </dsp:nvSpPr>
      <dsp:spPr>
        <a:xfrm>
          <a:off x="329912" y="4337359"/>
          <a:ext cx="599840" cy="59984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E8DA9-43EF-4457-925F-E8B740FED06E}">
      <dsp:nvSpPr>
        <dsp:cNvPr id="0" name=""/>
        <dsp:cNvSpPr/>
      </dsp:nvSpPr>
      <dsp:spPr>
        <a:xfrm>
          <a:off x="1259664" y="4091970"/>
          <a:ext cx="6627035" cy="1090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424" tIns="115424" rIns="115424" bIns="115424" numCol="1" spcCol="1270" anchor="ctr" anchorCtr="0">
          <a:noAutofit/>
        </a:bodyPr>
        <a:lstStyle/>
        <a:p>
          <a:pPr marL="0" lvl="0" indent="0" algn="l" defTabSz="889000">
            <a:lnSpc>
              <a:spcPct val="90000"/>
            </a:lnSpc>
            <a:spcBef>
              <a:spcPct val="0"/>
            </a:spcBef>
            <a:spcAft>
              <a:spcPct val="35000"/>
            </a:spcAft>
            <a:buNone/>
          </a:pPr>
          <a:r>
            <a:rPr lang="en-IN" sz="2000" kern="1200"/>
            <a:t>Experimental analysis of the BWB supports and validates the numerical results </a:t>
          </a:r>
          <a:r>
            <a:rPr lang="en-US" sz="2000" kern="1200"/>
            <a:t>obtained.</a:t>
          </a:r>
        </a:p>
      </dsp:txBody>
      <dsp:txXfrm>
        <a:off x="1259664" y="4091970"/>
        <a:ext cx="6627035" cy="10906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195FCE-DB5F-4BF5-B8FE-03F5F325021E}">
      <dsp:nvSpPr>
        <dsp:cNvPr id="0" name=""/>
        <dsp:cNvSpPr/>
      </dsp:nvSpPr>
      <dsp:spPr>
        <a:xfrm>
          <a:off x="2209541" y="847927"/>
          <a:ext cx="476661" cy="91440"/>
        </a:xfrm>
        <a:custGeom>
          <a:avLst/>
          <a:gdLst/>
          <a:ahLst/>
          <a:cxnLst/>
          <a:rect l="0" t="0" r="0" b="0"/>
          <a:pathLst>
            <a:path>
              <a:moveTo>
                <a:pt x="0" y="45720"/>
              </a:moveTo>
              <a:lnTo>
                <a:pt x="47666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5190" y="891110"/>
        <a:ext cx="25363" cy="5072"/>
      </dsp:txXfrm>
    </dsp:sp>
    <dsp:sp modelId="{24AECE4A-322E-4033-B736-33757F8561A5}">
      <dsp:nvSpPr>
        <dsp:cNvPr id="0" name=""/>
        <dsp:cNvSpPr/>
      </dsp:nvSpPr>
      <dsp:spPr>
        <a:xfrm>
          <a:off x="5858" y="232002"/>
          <a:ext cx="2205483" cy="132328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1" tIns="113439" rIns="108071" bIns="113439" numCol="1" spcCol="1270" anchor="ctr" anchorCtr="0">
          <a:noAutofit/>
        </a:bodyPr>
        <a:lstStyle/>
        <a:p>
          <a:pPr marL="0" lvl="0" indent="0" algn="ctr" defTabSz="666750">
            <a:lnSpc>
              <a:spcPct val="90000"/>
            </a:lnSpc>
            <a:spcBef>
              <a:spcPct val="0"/>
            </a:spcBef>
            <a:spcAft>
              <a:spcPct val="35000"/>
            </a:spcAft>
            <a:buNone/>
          </a:pPr>
          <a:r>
            <a:rPr lang="en-US" sz="1500" kern="1200"/>
            <a:t>Designing of the model using SolidWorks.</a:t>
          </a:r>
        </a:p>
      </dsp:txBody>
      <dsp:txXfrm>
        <a:off x="5858" y="232002"/>
        <a:ext cx="2205483" cy="1323289"/>
      </dsp:txXfrm>
    </dsp:sp>
    <dsp:sp modelId="{00C67641-4221-4809-A248-F0A443622452}">
      <dsp:nvSpPr>
        <dsp:cNvPr id="0" name=""/>
        <dsp:cNvSpPr/>
      </dsp:nvSpPr>
      <dsp:spPr>
        <a:xfrm>
          <a:off x="4922286" y="847927"/>
          <a:ext cx="476661" cy="91440"/>
        </a:xfrm>
        <a:custGeom>
          <a:avLst/>
          <a:gdLst/>
          <a:ahLst/>
          <a:cxnLst/>
          <a:rect l="0" t="0" r="0" b="0"/>
          <a:pathLst>
            <a:path>
              <a:moveTo>
                <a:pt x="0" y="45720"/>
              </a:moveTo>
              <a:lnTo>
                <a:pt x="47666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7935" y="891110"/>
        <a:ext cx="25363" cy="5072"/>
      </dsp:txXfrm>
    </dsp:sp>
    <dsp:sp modelId="{2E610D0D-40B9-44CE-8377-934428FF1AA6}">
      <dsp:nvSpPr>
        <dsp:cNvPr id="0" name=""/>
        <dsp:cNvSpPr/>
      </dsp:nvSpPr>
      <dsp:spPr>
        <a:xfrm>
          <a:off x="2718602" y="232002"/>
          <a:ext cx="2205483" cy="132328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1" tIns="113439" rIns="108071" bIns="113439" numCol="1" spcCol="1270" anchor="ctr" anchorCtr="0">
          <a:noAutofit/>
        </a:bodyPr>
        <a:lstStyle/>
        <a:p>
          <a:pPr marL="0" lvl="0" indent="0" algn="ctr" defTabSz="666750">
            <a:lnSpc>
              <a:spcPct val="90000"/>
            </a:lnSpc>
            <a:spcBef>
              <a:spcPct val="0"/>
            </a:spcBef>
            <a:spcAft>
              <a:spcPct val="35000"/>
            </a:spcAft>
            <a:buNone/>
          </a:pPr>
          <a:r>
            <a:rPr lang="en-US" sz="1500" kern="1200"/>
            <a:t>Fabrication of the designed model.</a:t>
          </a:r>
        </a:p>
      </dsp:txBody>
      <dsp:txXfrm>
        <a:off x="2718602" y="232002"/>
        <a:ext cx="2205483" cy="1323289"/>
      </dsp:txXfrm>
    </dsp:sp>
    <dsp:sp modelId="{1228D8D5-7537-47F0-A45A-DF88D68499C9}">
      <dsp:nvSpPr>
        <dsp:cNvPr id="0" name=""/>
        <dsp:cNvSpPr/>
      </dsp:nvSpPr>
      <dsp:spPr>
        <a:xfrm>
          <a:off x="1108600" y="1553491"/>
          <a:ext cx="5425488" cy="476661"/>
        </a:xfrm>
        <a:custGeom>
          <a:avLst/>
          <a:gdLst/>
          <a:ahLst/>
          <a:cxnLst/>
          <a:rect l="0" t="0" r="0" b="0"/>
          <a:pathLst>
            <a:path>
              <a:moveTo>
                <a:pt x="5425488" y="0"/>
              </a:moveTo>
              <a:lnTo>
                <a:pt x="5425488" y="255430"/>
              </a:lnTo>
              <a:lnTo>
                <a:pt x="0" y="255430"/>
              </a:lnTo>
              <a:lnTo>
                <a:pt x="0" y="476661"/>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85115" y="1789286"/>
        <a:ext cx="272457" cy="5072"/>
      </dsp:txXfrm>
    </dsp:sp>
    <dsp:sp modelId="{91B0051D-4010-4978-A43C-0D5CA8E5490C}">
      <dsp:nvSpPr>
        <dsp:cNvPr id="0" name=""/>
        <dsp:cNvSpPr/>
      </dsp:nvSpPr>
      <dsp:spPr>
        <a:xfrm>
          <a:off x="5431347" y="232002"/>
          <a:ext cx="2205483" cy="132328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1" tIns="113439" rIns="108071" bIns="113439" numCol="1" spcCol="1270" anchor="ctr" anchorCtr="0">
          <a:noAutofit/>
        </a:bodyPr>
        <a:lstStyle/>
        <a:p>
          <a:pPr marL="0" lvl="0" indent="0" algn="ctr" defTabSz="666750">
            <a:lnSpc>
              <a:spcPct val="90000"/>
            </a:lnSpc>
            <a:spcBef>
              <a:spcPct val="0"/>
            </a:spcBef>
            <a:spcAft>
              <a:spcPct val="35000"/>
            </a:spcAft>
            <a:buNone/>
          </a:pPr>
          <a:r>
            <a:rPr lang="en-US" sz="1500" kern="1200"/>
            <a:t>Structured grid generation and mesh refinement process.</a:t>
          </a:r>
        </a:p>
      </dsp:txBody>
      <dsp:txXfrm>
        <a:off x="5431347" y="232002"/>
        <a:ext cx="2205483" cy="1323289"/>
      </dsp:txXfrm>
    </dsp:sp>
    <dsp:sp modelId="{0A9E140B-C830-4E4C-90FE-2FF22D6AA01D}">
      <dsp:nvSpPr>
        <dsp:cNvPr id="0" name=""/>
        <dsp:cNvSpPr/>
      </dsp:nvSpPr>
      <dsp:spPr>
        <a:xfrm>
          <a:off x="2209541" y="2678477"/>
          <a:ext cx="476661" cy="91440"/>
        </a:xfrm>
        <a:custGeom>
          <a:avLst/>
          <a:gdLst/>
          <a:ahLst/>
          <a:cxnLst/>
          <a:rect l="0" t="0" r="0" b="0"/>
          <a:pathLst>
            <a:path>
              <a:moveTo>
                <a:pt x="0" y="45720"/>
              </a:moveTo>
              <a:lnTo>
                <a:pt x="47666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35190" y="2721661"/>
        <a:ext cx="25363" cy="5072"/>
      </dsp:txXfrm>
    </dsp:sp>
    <dsp:sp modelId="{2F832C61-7891-4C90-BCC9-27522EA0D2A9}">
      <dsp:nvSpPr>
        <dsp:cNvPr id="0" name=""/>
        <dsp:cNvSpPr/>
      </dsp:nvSpPr>
      <dsp:spPr>
        <a:xfrm>
          <a:off x="5858" y="2062553"/>
          <a:ext cx="2205483" cy="132328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1" tIns="113439" rIns="108071" bIns="113439" numCol="1" spcCol="1270" anchor="ctr" anchorCtr="0">
          <a:noAutofit/>
        </a:bodyPr>
        <a:lstStyle/>
        <a:p>
          <a:pPr marL="0" lvl="0" indent="0" algn="ctr" defTabSz="666750">
            <a:lnSpc>
              <a:spcPct val="90000"/>
            </a:lnSpc>
            <a:spcBef>
              <a:spcPct val="0"/>
            </a:spcBef>
            <a:spcAft>
              <a:spcPct val="35000"/>
            </a:spcAft>
            <a:buNone/>
          </a:pPr>
          <a:r>
            <a:rPr lang="en-US" sz="1500" kern="1200"/>
            <a:t>Simulating the cases using OpenFOAM and discussion on the results that is to be acquired.</a:t>
          </a:r>
        </a:p>
      </dsp:txBody>
      <dsp:txXfrm>
        <a:off x="5858" y="2062553"/>
        <a:ext cx="2205483" cy="1323289"/>
      </dsp:txXfrm>
    </dsp:sp>
    <dsp:sp modelId="{2241CDC5-3230-4976-9892-CCA1EC910C6E}">
      <dsp:nvSpPr>
        <dsp:cNvPr id="0" name=""/>
        <dsp:cNvSpPr/>
      </dsp:nvSpPr>
      <dsp:spPr>
        <a:xfrm>
          <a:off x="4922286" y="2678477"/>
          <a:ext cx="476661" cy="91440"/>
        </a:xfrm>
        <a:custGeom>
          <a:avLst/>
          <a:gdLst/>
          <a:ahLst/>
          <a:cxnLst/>
          <a:rect l="0" t="0" r="0" b="0"/>
          <a:pathLst>
            <a:path>
              <a:moveTo>
                <a:pt x="0" y="45720"/>
              </a:moveTo>
              <a:lnTo>
                <a:pt x="476661" y="45720"/>
              </a:lnTo>
            </a:path>
          </a:pathLst>
        </a:custGeom>
        <a:noFill/>
        <a:ln w="6350" cap="flat" cmpd="sng" algn="ctr">
          <a:solidFill>
            <a:schemeClr val="dk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147935" y="2721661"/>
        <a:ext cx="25363" cy="5072"/>
      </dsp:txXfrm>
    </dsp:sp>
    <dsp:sp modelId="{EB577A91-815A-4480-807A-3FDBE49F9071}">
      <dsp:nvSpPr>
        <dsp:cNvPr id="0" name=""/>
        <dsp:cNvSpPr/>
      </dsp:nvSpPr>
      <dsp:spPr>
        <a:xfrm>
          <a:off x="2718602" y="2062553"/>
          <a:ext cx="2205483" cy="132328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1" tIns="113439" rIns="108071" bIns="113439" numCol="1" spcCol="1270" anchor="ctr" anchorCtr="0">
          <a:noAutofit/>
        </a:bodyPr>
        <a:lstStyle/>
        <a:p>
          <a:pPr marL="0" lvl="0" indent="0" algn="ctr" defTabSz="666750">
            <a:lnSpc>
              <a:spcPct val="90000"/>
            </a:lnSpc>
            <a:spcBef>
              <a:spcPct val="0"/>
            </a:spcBef>
            <a:spcAft>
              <a:spcPct val="35000"/>
            </a:spcAft>
            <a:buNone/>
          </a:pPr>
          <a:r>
            <a:rPr lang="en-IN" sz="1500" kern="1200"/>
            <a:t>Experimental analysis of the model.</a:t>
          </a:r>
          <a:endParaRPr lang="en-US" sz="1500" kern="1200"/>
        </a:p>
      </dsp:txBody>
      <dsp:txXfrm>
        <a:off x="2718602" y="2062553"/>
        <a:ext cx="2205483" cy="1323289"/>
      </dsp:txXfrm>
    </dsp:sp>
    <dsp:sp modelId="{BED95276-0347-46C1-9849-3EDE6F00573E}">
      <dsp:nvSpPr>
        <dsp:cNvPr id="0" name=""/>
        <dsp:cNvSpPr/>
      </dsp:nvSpPr>
      <dsp:spPr>
        <a:xfrm>
          <a:off x="5431347" y="2062553"/>
          <a:ext cx="2205483" cy="1323289"/>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8071" tIns="113439" rIns="108071" bIns="113439" numCol="1" spcCol="1270" anchor="ctr" anchorCtr="0">
          <a:noAutofit/>
        </a:bodyPr>
        <a:lstStyle/>
        <a:p>
          <a:pPr marL="0" lvl="0" indent="0" algn="ctr" defTabSz="666750">
            <a:lnSpc>
              <a:spcPct val="90000"/>
            </a:lnSpc>
            <a:spcBef>
              <a:spcPct val="0"/>
            </a:spcBef>
            <a:spcAft>
              <a:spcPct val="35000"/>
            </a:spcAft>
            <a:buNone/>
          </a:pPr>
          <a:r>
            <a:rPr lang="en-US" sz="1500" kern="1200"/>
            <a:t>Post-processing.</a:t>
          </a:r>
        </a:p>
      </dsp:txBody>
      <dsp:txXfrm>
        <a:off x="5431347" y="2062553"/>
        <a:ext cx="2205483" cy="13232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6AC36-6959-436E-99A7-FFC3E28CB225}">
      <dsp:nvSpPr>
        <dsp:cNvPr id="0" name=""/>
        <dsp:cNvSpPr/>
      </dsp:nvSpPr>
      <dsp:spPr>
        <a:xfrm>
          <a:off x="0" y="3275482"/>
          <a:ext cx="7886700" cy="1075086"/>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latin typeface="Times New Roman" panose="02020603050405020304" pitchFamily="18" charset="0"/>
              <a:cs typeface="Times New Roman" panose="02020603050405020304" pitchFamily="18" charset="0"/>
            </a:rPr>
            <a:t>system (the info on the computational system used to analyse the problem)</a:t>
          </a:r>
          <a:endParaRPr lang="en-US" sz="1900" kern="1200">
            <a:latin typeface="Times New Roman" panose="02020603050405020304" pitchFamily="18" charset="0"/>
            <a:cs typeface="Times New Roman" panose="02020603050405020304" pitchFamily="18" charset="0"/>
          </a:endParaRPr>
        </a:p>
      </dsp:txBody>
      <dsp:txXfrm>
        <a:off x="0" y="3275482"/>
        <a:ext cx="7886700" cy="580546"/>
      </dsp:txXfrm>
    </dsp:sp>
    <dsp:sp modelId="{8D6AF97C-BAD6-4EC2-855B-57BF6E3FDA7D}">
      <dsp:nvSpPr>
        <dsp:cNvPr id="0" name=""/>
        <dsp:cNvSpPr/>
      </dsp:nvSpPr>
      <dsp:spPr>
        <a:xfrm>
          <a:off x="0" y="3834527"/>
          <a:ext cx="1971674" cy="494539"/>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controlDict (the main dictionary for controlling the simulation)</a:t>
          </a:r>
          <a:endParaRPr lang="en-US" sz="1100" kern="1200">
            <a:latin typeface="Times New Roman" panose="02020603050405020304" pitchFamily="18" charset="0"/>
            <a:cs typeface="Times New Roman" panose="02020603050405020304" pitchFamily="18" charset="0"/>
          </a:endParaRPr>
        </a:p>
      </dsp:txBody>
      <dsp:txXfrm>
        <a:off x="0" y="3834527"/>
        <a:ext cx="1971674" cy="494539"/>
      </dsp:txXfrm>
    </dsp:sp>
    <dsp:sp modelId="{785F4862-5E61-4694-8D4A-95A6E6E8BC9A}">
      <dsp:nvSpPr>
        <dsp:cNvPr id="0" name=""/>
        <dsp:cNvSpPr/>
      </dsp:nvSpPr>
      <dsp:spPr>
        <a:xfrm>
          <a:off x="1971675" y="3834527"/>
          <a:ext cx="1971674" cy="494539"/>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decomposeParDict (dictionary for parallel processing)</a:t>
          </a:r>
          <a:endParaRPr lang="en-US" sz="1100" kern="1200">
            <a:latin typeface="Times New Roman" panose="02020603050405020304" pitchFamily="18" charset="0"/>
            <a:cs typeface="Times New Roman" panose="02020603050405020304" pitchFamily="18" charset="0"/>
          </a:endParaRPr>
        </a:p>
      </dsp:txBody>
      <dsp:txXfrm>
        <a:off x="1971675" y="3834527"/>
        <a:ext cx="1971674" cy="494539"/>
      </dsp:txXfrm>
    </dsp:sp>
    <dsp:sp modelId="{555D9174-806C-4626-A64D-DAAFD9565797}">
      <dsp:nvSpPr>
        <dsp:cNvPr id="0" name=""/>
        <dsp:cNvSpPr/>
      </dsp:nvSpPr>
      <dsp:spPr>
        <a:xfrm>
          <a:off x="3943350" y="3834527"/>
          <a:ext cx="1971674" cy="494539"/>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fvSchemes</a:t>
          </a:r>
          <a:endParaRPr lang="en-US" sz="1100" kern="1200">
            <a:latin typeface="Times New Roman" panose="02020603050405020304" pitchFamily="18" charset="0"/>
            <a:cs typeface="Times New Roman" panose="02020603050405020304" pitchFamily="18" charset="0"/>
          </a:endParaRPr>
        </a:p>
      </dsp:txBody>
      <dsp:txXfrm>
        <a:off x="3943350" y="3834527"/>
        <a:ext cx="1971674" cy="494539"/>
      </dsp:txXfrm>
    </dsp:sp>
    <dsp:sp modelId="{7430266E-B447-4715-9307-0CC142B7B4D9}">
      <dsp:nvSpPr>
        <dsp:cNvPr id="0" name=""/>
        <dsp:cNvSpPr/>
      </dsp:nvSpPr>
      <dsp:spPr>
        <a:xfrm>
          <a:off x="5915024" y="3834527"/>
          <a:ext cx="1971674" cy="494539"/>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fvSolution</a:t>
          </a:r>
          <a:endParaRPr lang="en-US" sz="1100" kern="1200">
            <a:latin typeface="Times New Roman" panose="02020603050405020304" pitchFamily="18" charset="0"/>
            <a:cs typeface="Times New Roman" panose="02020603050405020304" pitchFamily="18" charset="0"/>
          </a:endParaRPr>
        </a:p>
      </dsp:txBody>
      <dsp:txXfrm>
        <a:off x="5915024" y="3834527"/>
        <a:ext cx="1971674" cy="494539"/>
      </dsp:txXfrm>
    </dsp:sp>
    <dsp:sp modelId="{5856483E-E2BD-4C1C-BB84-6075EFEA9E1E}">
      <dsp:nvSpPr>
        <dsp:cNvPr id="0" name=""/>
        <dsp:cNvSpPr/>
      </dsp:nvSpPr>
      <dsp:spPr>
        <a:xfrm rot="10800000">
          <a:off x="0" y="1638125"/>
          <a:ext cx="7886700" cy="1653482"/>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latin typeface="Times New Roman" panose="02020603050405020304" pitchFamily="18" charset="0"/>
              <a:cs typeface="Times New Roman" panose="02020603050405020304" pitchFamily="18" charset="0"/>
            </a:rPr>
            <a:t>constant (physical properties)</a:t>
          </a:r>
          <a:endParaRPr lang="en-US" sz="1900" kern="1200">
            <a:latin typeface="Times New Roman" panose="02020603050405020304" pitchFamily="18" charset="0"/>
            <a:cs typeface="Times New Roman" panose="02020603050405020304" pitchFamily="18" charset="0"/>
          </a:endParaRPr>
        </a:p>
      </dsp:txBody>
      <dsp:txXfrm rot="-10800000">
        <a:off x="0" y="1638125"/>
        <a:ext cx="7886700" cy="580372"/>
      </dsp:txXfrm>
    </dsp:sp>
    <dsp:sp modelId="{3E7FCDC0-C7F2-4647-99F6-6E9AE33BF074}">
      <dsp:nvSpPr>
        <dsp:cNvPr id="0" name=""/>
        <dsp:cNvSpPr/>
      </dsp:nvSpPr>
      <dsp:spPr>
        <a:xfrm>
          <a:off x="3850" y="2218498"/>
          <a:ext cx="2626332"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turbulenceProperties (kOmegaSST, SA)</a:t>
          </a:r>
          <a:endParaRPr lang="en-US" sz="1100" kern="1200">
            <a:latin typeface="Times New Roman" panose="02020603050405020304" pitchFamily="18" charset="0"/>
            <a:cs typeface="Times New Roman" panose="02020603050405020304" pitchFamily="18" charset="0"/>
          </a:endParaRPr>
        </a:p>
      </dsp:txBody>
      <dsp:txXfrm>
        <a:off x="3850" y="2218498"/>
        <a:ext cx="2626332" cy="494391"/>
      </dsp:txXfrm>
    </dsp:sp>
    <dsp:sp modelId="{0EE59E3C-5BB8-4ED7-B453-0496992E1835}">
      <dsp:nvSpPr>
        <dsp:cNvPr id="0" name=""/>
        <dsp:cNvSpPr/>
      </dsp:nvSpPr>
      <dsp:spPr>
        <a:xfrm>
          <a:off x="2630183" y="2218498"/>
          <a:ext cx="2626332"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transportProperties (Transport Model  e.g. Newtonian)</a:t>
          </a:r>
          <a:endParaRPr lang="en-US" sz="1100" kern="1200">
            <a:latin typeface="Times New Roman" panose="02020603050405020304" pitchFamily="18" charset="0"/>
            <a:cs typeface="Times New Roman" panose="02020603050405020304" pitchFamily="18" charset="0"/>
          </a:endParaRPr>
        </a:p>
      </dsp:txBody>
      <dsp:txXfrm>
        <a:off x="2630183" y="2218498"/>
        <a:ext cx="2626332" cy="494391"/>
      </dsp:txXfrm>
    </dsp:sp>
    <dsp:sp modelId="{E1E13975-6D1B-4998-9E0D-78D179F8F8E8}">
      <dsp:nvSpPr>
        <dsp:cNvPr id="0" name=""/>
        <dsp:cNvSpPr/>
      </dsp:nvSpPr>
      <dsp:spPr>
        <a:xfrm>
          <a:off x="5256516" y="2218498"/>
          <a:ext cx="2626332"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polyMesh</a:t>
          </a:r>
          <a:endParaRPr lang="en-US" sz="1100" kern="1200">
            <a:latin typeface="Times New Roman" panose="02020603050405020304" pitchFamily="18" charset="0"/>
            <a:cs typeface="Times New Roman" panose="02020603050405020304" pitchFamily="18" charset="0"/>
          </a:endParaRPr>
        </a:p>
      </dsp:txBody>
      <dsp:txXfrm>
        <a:off x="5256516" y="2218498"/>
        <a:ext cx="2626332" cy="494391"/>
      </dsp:txXfrm>
    </dsp:sp>
    <dsp:sp modelId="{8ED79081-A267-44F4-91E9-E9017A95E0A1}">
      <dsp:nvSpPr>
        <dsp:cNvPr id="0" name=""/>
        <dsp:cNvSpPr/>
      </dsp:nvSpPr>
      <dsp:spPr>
        <a:xfrm rot="10800000">
          <a:off x="0" y="769"/>
          <a:ext cx="7886700" cy="1653482"/>
        </a:xfrm>
        <a:prstGeom prst="upArrowCallou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IN" sz="1900" kern="1200">
              <a:latin typeface="Times New Roman" panose="02020603050405020304" pitchFamily="18" charset="0"/>
              <a:cs typeface="Times New Roman" panose="02020603050405020304" pitchFamily="18" charset="0"/>
            </a:rPr>
            <a:t>0 ("time" directory starting with T=0, giving conditions from the initial step)</a:t>
          </a:r>
          <a:endParaRPr lang="en-US" sz="1900" kern="1200">
            <a:latin typeface="Times New Roman" panose="02020603050405020304" pitchFamily="18" charset="0"/>
            <a:cs typeface="Times New Roman" panose="02020603050405020304" pitchFamily="18" charset="0"/>
          </a:endParaRPr>
        </a:p>
      </dsp:txBody>
      <dsp:txXfrm rot="-10800000">
        <a:off x="0" y="769"/>
        <a:ext cx="7886700" cy="580372"/>
      </dsp:txXfrm>
    </dsp:sp>
    <dsp:sp modelId="{FA234AD2-CA5A-45B2-9F8A-9728D8C2B724}">
      <dsp:nvSpPr>
        <dsp:cNvPr id="0" name=""/>
        <dsp:cNvSpPr/>
      </dsp:nvSpPr>
      <dsp:spPr>
        <a:xfrm>
          <a:off x="0" y="581141"/>
          <a:ext cx="1971674"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dirty="0">
              <a:latin typeface="Times New Roman" panose="02020603050405020304" pitchFamily="18" charset="0"/>
              <a:cs typeface="Times New Roman" panose="02020603050405020304" pitchFamily="18" charset="0"/>
            </a:rPr>
            <a:t>U (flow velocity)</a:t>
          </a:r>
          <a:endParaRPr lang="en-US" sz="1100" kern="1200" dirty="0">
            <a:latin typeface="Times New Roman" panose="02020603050405020304" pitchFamily="18" charset="0"/>
            <a:cs typeface="Times New Roman" panose="02020603050405020304" pitchFamily="18" charset="0"/>
          </a:endParaRPr>
        </a:p>
      </dsp:txBody>
      <dsp:txXfrm>
        <a:off x="0" y="581141"/>
        <a:ext cx="1971674" cy="494391"/>
      </dsp:txXfrm>
    </dsp:sp>
    <dsp:sp modelId="{6981FC04-3371-4A34-87C5-A9D9E8B0067D}">
      <dsp:nvSpPr>
        <dsp:cNvPr id="0" name=""/>
        <dsp:cNvSpPr/>
      </dsp:nvSpPr>
      <dsp:spPr>
        <a:xfrm>
          <a:off x="1971675" y="581141"/>
          <a:ext cx="1971674"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nuTilda</a:t>
          </a:r>
          <a:r>
            <a:rPr lang="en-IN" sz="1100" kern="1200"/>
            <a:t> </a:t>
          </a:r>
          <a:endParaRPr lang="en-US" sz="1100" kern="1200"/>
        </a:p>
      </dsp:txBody>
      <dsp:txXfrm>
        <a:off x="1971675" y="581141"/>
        <a:ext cx="1971674" cy="494391"/>
      </dsp:txXfrm>
    </dsp:sp>
    <dsp:sp modelId="{EE1DA90F-F64F-4CF4-9E04-B4E528761549}">
      <dsp:nvSpPr>
        <dsp:cNvPr id="0" name=""/>
        <dsp:cNvSpPr/>
      </dsp:nvSpPr>
      <dsp:spPr>
        <a:xfrm>
          <a:off x="3943350" y="581141"/>
          <a:ext cx="1971674"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nut (turbulence eddy viscosity)</a:t>
          </a:r>
          <a:endParaRPr lang="en-US" sz="1100" kern="1200">
            <a:latin typeface="Times New Roman" panose="02020603050405020304" pitchFamily="18" charset="0"/>
            <a:cs typeface="Times New Roman" panose="02020603050405020304" pitchFamily="18" charset="0"/>
          </a:endParaRPr>
        </a:p>
      </dsp:txBody>
      <dsp:txXfrm>
        <a:off x="3943350" y="581141"/>
        <a:ext cx="1971674" cy="494391"/>
      </dsp:txXfrm>
    </dsp:sp>
    <dsp:sp modelId="{5835DC6D-68C0-4B97-A347-FCC771863A37}">
      <dsp:nvSpPr>
        <dsp:cNvPr id="0" name=""/>
        <dsp:cNvSpPr/>
      </dsp:nvSpPr>
      <dsp:spPr>
        <a:xfrm>
          <a:off x="5915024" y="581141"/>
          <a:ext cx="1971674" cy="494391"/>
        </a:xfrm>
        <a:prstGeom prst="rect">
          <a:avLst/>
        </a:prstGeom>
        <a:solidFill>
          <a:schemeClr val="accent5">
            <a:alpha val="90000"/>
            <a:tint val="40000"/>
            <a:hueOff val="0"/>
            <a:satOff val="0"/>
            <a:lumOff val="0"/>
            <a:alphaOff val="0"/>
          </a:schemeClr>
        </a:solidFill>
        <a:ln w="6350" cap="flat" cmpd="sng" algn="ctr">
          <a:solidFill>
            <a:schemeClr val="accent5">
              <a:alpha val="90000"/>
              <a:tint val="4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78232" tIns="13970" rIns="78232" bIns="13970" numCol="1" spcCol="1270" anchor="ctr" anchorCtr="0">
          <a:noAutofit/>
        </a:bodyPr>
        <a:lstStyle/>
        <a:p>
          <a:pPr marL="0" lvl="0" indent="0" algn="ctr" defTabSz="488950">
            <a:lnSpc>
              <a:spcPct val="90000"/>
            </a:lnSpc>
            <a:spcBef>
              <a:spcPct val="0"/>
            </a:spcBef>
            <a:spcAft>
              <a:spcPct val="35000"/>
            </a:spcAft>
            <a:buNone/>
          </a:pPr>
          <a:r>
            <a:rPr lang="en-IN" sz="1100" kern="1200">
              <a:latin typeface="Times New Roman" panose="02020603050405020304" pitchFamily="18" charset="0"/>
              <a:cs typeface="Times New Roman" panose="02020603050405020304" pitchFamily="18" charset="0"/>
            </a:rPr>
            <a:t>p (pressure)</a:t>
          </a:r>
          <a:endParaRPr lang="en-US" sz="1100" kern="1200">
            <a:latin typeface="Times New Roman" panose="02020603050405020304" pitchFamily="18" charset="0"/>
            <a:cs typeface="Times New Roman" panose="02020603050405020304" pitchFamily="18" charset="0"/>
          </a:endParaRPr>
        </a:p>
      </dsp:txBody>
      <dsp:txXfrm>
        <a:off x="5915024" y="581141"/>
        <a:ext cx="1971674" cy="4943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0.80842</cdr:x>
      <cdr:y>0.03441</cdr:y>
    </cdr:from>
    <cdr:to>
      <cdr:x>1</cdr:x>
      <cdr:y>0.12202</cdr:y>
    </cdr:to>
    <cdr:sp macro="" textlink="">
      <cdr:nvSpPr>
        <cdr:cNvPr id="2" name="Text Box 2"/>
        <cdr:cNvSpPr txBox="1">
          <a:spLocks xmlns:a="http://schemas.openxmlformats.org/drawingml/2006/main" noChangeArrowheads="1"/>
        </cdr:cNvSpPr>
      </cdr:nvSpPr>
      <cdr:spPr bwMode="auto">
        <a:xfrm xmlns:a="http://schemas.openxmlformats.org/drawingml/2006/main">
          <a:off x="3691181" y="96683"/>
          <a:ext cx="874739" cy="246191"/>
        </a:xfrm>
        <a:prstGeom xmlns:a="http://schemas.openxmlformats.org/drawingml/2006/main" prst="rect">
          <a:avLst/>
        </a:prstGeom>
        <a:solidFill xmlns:a="http://schemas.openxmlformats.org/drawingml/2006/main">
          <a:srgbClr val="FFFFFF"/>
        </a:solidFill>
        <a:ln xmlns:a="http://schemas.openxmlformats.org/drawingml/2006/main" w="9525">
          <a:noFill/>
          <a:miter lim="800000"/>
          <a:headEnd/>
          <a:tailEnd/>
        </a:ln>
      </cdr:spPr>
      <cdr:txBody>
        <a:bodyPr xmlns:a="http://schemas.openxmlformats.org/drawingml/2006/main" rot="0" vert="horz" wrap="square" lIns="91440" tIns="45720" rIns="91440" bIns="45720" anchor="t" anchorCtr="0">
          <a:noAutofit/>
        </a:bodyPr>
        <a:lstStyle xmlns:a="http://schemas.openxmlformats.org/drawingml/2006/main"/>
        <a:p xmlns:a="http://schemas.openxmlformats.org/drawingml/2006/main">
          <a:pPr>
            <a:lnSpc>
              <a:spcPct val="107000"/>
            </a:lnSpc>
            <a:spcAft>
              <a:spcPts val="600"/>
            </a:spcAft>
          </a:pPr>
          <a:r>
            <a:rPr lang="en-IN" sz="800" dirty="0">
              <a:effectLst/>
              <a:latin typeface="Calibri" panose="020F0502020204030204" pitchFamily="34" charset="0"/>
              <a:ea typeface="Calibri" panose="020F0502020204030204" pitchFamily="34" charset="0"/>
              <a:cs typeface="Mangal" panose="020B0502040204020203" pitchFamily="18" charset="0"/>
            </a:rPr>
            <a:t>Computational</a:t>
          </a:r>
          <a:endParaRPr lang="en-IN" sz="1100" dirty="0">
            <a:effectLst/>
            <a:latin typeface="Calibri" panose="020F0502020204030204" pitchFamily="34" charset="0"/>
            <a:ea typeface="Calibri" panose="020F0502020204030204" pitchFamily="34" charset="0"/>
            <a:cs typeface="Mangal" panose="020B0502040204020203" pitchFamily="18"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0.8083</cdr:x>
      <cdr:y>0.64407</cdr:y>
    </cdr:from>
    <cdr:to>
      <cdr:x>0.98415</cdr:x>
      <cdr:y>0.70239</cdr:y>
    </cdr:to>
    <cdr:sp macro="" textlink="">
      <cdr:nvSpPr>
        <cdr:cNvPr id="2" name="Text Box 2"/>
        <cdr:cNvSpPr txBox="1">
          <a:spLocks xmlns:a="http://schemas.openxmlformats.org/drawingml/2006/main" noChangeArrowheads="1"/>
        </cdr:cNvSpPr>
      </cdr:nvSpPr>
      <cdr:spPr bwMode="auto">
        <a:xfrm xmlns:a="http://schemas.openxmlformats.org/drawingml/2006/main">
          <a:off x="3895722" y="1809756"/>
          <a:ext cx="847523" cy="163877"/>
        </a:xfrm>
        <a:prstGeom xmlns:a="http://schemas.openxmlformats.org/drawingml/2006/main" prst="rect">
          <a:avLst/>
        </a:prstGeom>
        <a:solidFill xmlns:a="http://schemas.openxmlformats.org/drawingml/2006/main">
          <a:schemeClr val="bg1"/>
        </a:solidFill>
        <a:ln xmlns:a="http://schemas.openxmlformats.org/drawingml/2006/main" w="9525">
          <a:noFill/>
          <a:miter lim="800000"/>
          <a:headEnd/>
          <a:tailEnd/>
        </a:ln>
      </cdr:spPr>
      <cdr:txBody>
        <a:bodyPr xmlns:a="http://schemas.openxmlformats.org/drawingml/2006/main" rot="0" vert="horz" wrap="square" lIns="91440" tIns="45720" rIns="91440" bIns="45720" anchor="t" anchorCtr="0">
          <a:noAutofit/>
        </a:bodyPr>
        <a:lstStyle xmlns:a="http://schemas.openxmlformats.org/drawingml/2006/main"/>
        <a:p xmlns:a="http://schemas.openxmlformats.org/drawingml/2006/main">
          <a:pPr>
            <a:lnSpc>
              <a:spcPct val="107000"/>
            </a:lnSpc>
            <a:spcAft>
              <a:spcPts val="600"/>
            </a:spcAft>
          </a:pPr>
          <a:r>
            <a:rPr lang="en-IN" sz="800" dirty="0">
              <a:effectLst/>
              <a:latin typeface="Calibri" panose="020F0502020204030204" pitchFamily="34" charset="0"/>
              <a:ea typeface="Calibri" panose="020F0502020204030204" pitchFamily="34" charset="0"/>
              <a:cs typeface="Mangal" panose="02040503050203030202" pitchFamily="18" charset="0"/>
            </a:rPr>
            <a:t>Computational</a:t>
          </a:r>
          <a:endParaRPr lang="en-IN" sz="1100" dirty="0">
            <a:effectLst/>
            <a:latin typeface="Calibri" panose="020F0502020204030204" pitchFamily="34" charset="0"/>
            <a:ea typeface="Calibri" panose="020F0502020204030204" pitchFamily="34" charset="0"/>
            <a:cs typeface="Mangal" panose="02040503050203030202" pitchFamily="18"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0.81325</cdr:x>
      <cdr:y>0.09085</cdr:y>
    </cdr:from>
    <cdr:to>
      <cdr:x>0.98594</cdr:x>
      <cdr:y>0.16291</cdr:y>
    </cdr:to>
    <cdr:sp macro="" textlink="">
      <cdr:nvSpPr>
        <cdr:cNvPr id="2" name="Text Box 2"/>
        <cdr:cNvSpPr txBox="1">
          <a:spLocks xmlns:a="http://schemas.openxmlformats.org/drawingml/2006/main" noChangeArrowheads="1"/>
        </cdr:cNvSpPr>
      </cdr:nvSpPr>
      <cdr:spPr bwMode="auto">
        <a:xfrm xmlns:a="http://schemas.openxmlformats.org/drawingml/2006/main">
          <a:off x="3857625" y="276225"/>
          <a:ext cx="819150" cy="219074"/>
        </a:xfrm>
        <a:prstGeom xmlns:a="http://schemas.openxmlformats.org/drawingml/2006/main" prst="rect">
          <a:avLst/>
        </a:prstGeom>
        <a:solidFill xmlns:a="http://schemas.openxmlformats.org/drawingml/2006/main">
          <a:srgbClr val="FFFFFF"/>
        </a:solidFill>
        <a:ln xmlns:a="http://schemas.openxmlformats.org/drawingml/2006/main" w="9525">
          <a:noFill/>
          <a:miter lim="800000"/>
          <a:headEnd/>
          <a:tailEnd/>
        </a:ln>
      </cdr:spPr>
      <cdr:txBody>
        <a:bodyPr xmlns:a="http://schemas.openxmlformats.org/drawingml/2006/main" rot="0" vert="horz" wrap="square" lIns="91440" tIns="45720" rIns="91440" bIns="45720" anchor="t" anchorCtr="0">
          <a:noAutofit/>
        </a:bodyPr>
        <a:lstStyle xmlns:a="http://schemas.openxmlformats.org/drawingml/2006/main"/>
        <a:p xmlns:a="http://schemas.openxmlformats.org/drawingml/2006/main">
          <a:pPr>
            <a:lnSpc>
              <a:spcPct val="107000"/>
            </a:lnSpc>
            <a:spcAft>
              <a:spcPts val="600"/>
            </a:spcAft>
          </a:pPr>
          <a:r>
            <a:rPr lang="en-IN" sz="800">
              <a:effectLst/>
              <a:latin typeface="Calibri" panose="020F0502020204030204" pitchFamily="34" charset="0"/>
              <a:ea typeface="Calibri" panose="020F0502020204030204" pitchFamily="34" charset="0"/>
              <a:cs typeface="Mangal" panose="02040503050203030202" pitchFamily="18" charset="0"/>
            </a:rPr>
            <a:t>Computational</a:t>
          </a:r>
          <a:endParaRPr lang="en-IN" sz="1100">
            <a:effectLst/>
            <a:latin typeface="Calibri" panose="020F0502020204030204" pitchFamily="34" charset="0"/>
            <a:ea typeface="Calibri" panose="020F0502020204030204" pitchFamily="34" charset="0"/>
            <a:cs typeface="Mangal" panose="02040503050203030202" pitchFamily="18" charset="0"/>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0.77691</cdr:x>
      <cdr:y>0.18395</cdr:y>
    </cdr:from>
    <cdr:to>
      <cdr:x>0.94716</cdr:x>
      <cdr:y>0.23746</cdr:y>
    </cdr:to>
    <cdr:sp macro="" textlink="">
      <cdr:nvSpPr>
        <cdr:cNvPr id="2" name="Text Box 2"/>
        <cdr:cNvSpPr txBox="1">
          <a:spLocks xmlns:a="http://schemas.openxmlformats.org/drawingml/2006/main" noChangeArrowheads="1"/>
        </cdr:cNvSpPr>
      </cdr:nvSpPr>
      <cdr:spPr bwMode="auto">
        <a:xfrm xmlns:a="http://schemas.openxmlformats.org/drawingml/2006/main">
          <a:off x="3781425" y="523876"/>
          <a:ext cx="828675" cy="152400"/>
        </a:xfrm>
        <a:prstGeom xmlns:a="http://schemas.openxmlformats.org/drawingml/2006/main" prst="rect">
          <a:avLst/>
        </a:prstGeom>
        <a:solidFill xmlns:a="http://schemas.openxmlformats.org/drawingml/2006/main">
          <a:srgbClr val="FFFFFF"/>
        </a:solidFill>
        <a:ln xmlns:a="http://schemas.openxmlformats.org/drawingml/2006/main" w="9525">
          <a:noFill/>
          <a:miter lim="800000"/>
          <a:headEnd/>
          <a:tailEnd/>
        </a:ln>
      </cdr:spPr>
      <cdr:txBody>
        <a:bodyPr xmlns:a="http://schemas.openxmlformats.org/drawingml/2006/main" rot="0" vert="horz" wrap="square" lIns="91440" tIns="45720" rIns="91440" bIns="45720" anchor="t" anchorCtr="0">
          <a:noAutofit/>
        </a:bodyPr>
        <a:lstStyle xmlns:a="http://schemas.openxmlformats.org/drawingml/2006/main"/>
        <a:p xmlns:a="http://schemas.openxmlformats.org/drawingml/2006/main">
          <a:pPr>
            <a:lnSpc>
              <a:spcPct val="107000"/>
            </a:lnSpc>
            <a:spcAft>
              <a:spcPts val="600"/>
            </a:spcAft>
          </a:pPr>
          <a:r>
            <a:rPr lang="en-IN" sz="800">
              <a:effectLst/>
              <a:latin typeface="Calibri" panose="020F0502020204030204" pitchFamily="34" charset="0"/>
              <a:ea typeface="Calibri" panose="020F0502020204030204" pitchFamily="34" charset="0"/>
              <a:cs typeface="Mangal" panose="02040503050203030202" pitchFamily="18" charset="0"/>
            </a:rPr>
            <a:t>Computational</a:t>
          </a:r>
          <a:endParaRPr lang="en-IN" sz="1100">
            <a:effectLst/>
            <a:latin typeface="Calibri" panose="020F0502020204030204" pitchFamily="34" charset="0"/>
            <a:ea typeface="Calibri" panose="020F0502020204030204" pitchFamily="34" charset="0"/>
            <a:cs typeface="Mangal" panose="02040503050203030202" pitchFamily="18" charset="0"/>
          </a:endParaRPr>
        </a:p>
      </cdr:txBody>
    </cdr:sp>
  </cdr:relSizeAnchor>
</c:userShapes>
</file>

<file path=ppt/drawings/drawing5.xml><?xml version="1.0" encoding="utf-8"?>
<c:userShapes xmlns:c="http://schemas.openxmlformats.org/drawingml/2006/chart">
  <cdr:relSizeAnchor xmlns:cdr="http://schemas.openxmlformats.org/drawingml/2006/chartDrawing">
    <cdr:from>
      <cdr:x>0.83864</cdr:x>
      <cdr:y>0.62756</cdr:y>
    </cdr:from>
    <cdr:to>
      <cdr:x>0.87206</cdr:x>
      <cdr:y>0.68245</cdr:y>
    </cdr:to>
    <cdr:sp macro="" textlink="">
      <cdr:nvSpPr>
        <cdr:cNvPr id="2" name="Rectangle 1">
          <a:extLst xmlns:a="http://schemas.openxmlformats.org/drawingml/2006/main">
            <a:ext uri="{FF2B5EF4-FFF2-40B4-BE49-F238E27FC236}">
              <a16:creationId xmlns:a16="http://schemas.microsoft.com/office/drawing/2014/main" id="{80E9FF19-4354-4E73-87AE-B72911A70847}"/>
            </a:ext>
          </a:extLst>
        </cdr:cNvPr>
        <cdr:cNvSpPr/>
      </cdr:nvSpPr>
      <cdr:spPr>
        <a:xfrm xmlns:a="http://schemas.openxmlformats.org/drawingml/2006/main">
          <a:off x="4171717" y="1790830"/>
          <a:ext cx="166254" cy="156632"/>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6.xml><?xml version="1.0" encoding="utf-8"?>
<c:userShapes xmlns:c="http://schemas.openxmlformats.org/drawingml/2006/chart">
  <cdr:relSizeAnchor xmlns:cdr="http://schemas.openxmlformats.org/drawingml/2006/chartDrawing">
    <cdr:from>
      <cdr:x>0.87632</cdr:x>
      <cdr:y>0.67161</cdr:y>
    </cdr:from>
    <cdr:to>
      <cdr:x>0.90144</cdr:x>
      <cdr:y>0.71693</cdr:y>
    </cdr:to>
    <cdr:sp macro="" textlink="">
      <cdr:nvSpPr>
        <cdr:cNvPr id="2" name="Rectangle 1">
          <a:extLst xmlns:a="http://schemas.openxmlformats.org/drawingml/2006/main">
            <a:ext uri="{FF2B5EF4-FFF2-40B4-BE49-F238E27FC236}">
              <a16:creationId xmlns:a16="http://schemas.microsoft.com/office/drawing/2014/main" id="{68EB1F7C-8DC1-4468-B68D-F98B3821F087}"/>
            </a:ext>
          </a:extLst>
        </cdr:cNvPr>
        <cdr:cNvSpPr/>
      </cdr:nvSpPr>
      <cdr:spPr>
        <a:xfrm xmlns:a="http://schemas.openxmlformats.org/drawingml/2006/main">
          <a:off x="4190190" y="1916546"/>
          <a:ext cx="120073" cy="129309"/>
        </a:xfrm>
        <a:prstGeom xmlns:a="http://schemas.openxmlformats.org/drawingml/2006/main" prst="rect">
          <a:avLst/>
        </a:prstGeom>
        <a:solidFill xmlns:a="http://schemas.openxmlformats.org/drawingml/2006/main">
          <a:schemeClr val="bg1"/>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ot="0" spcFirstLastPara="0" vert="horz" wrap="square" lIns="91440" tIns="45720" rIns="91440" bIns="45720" numCol="1" spcCol="0" rtlCol="0" fromWordArt="0" anchor="ctr" anchorCtr="0" forceAA="0" compatLnSpc="1">
          <a:prstTxWarp prst="textNoShape">
            <a:avLst/>
          </a:prstTxWarp>
          <a:noAutofit/>
        </a:bodyPr>
        <a:lstStyle xmlns:a="http://schemas.openxmlformats.org/drawingml/2006/main">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xmlns:a="http://schemas.openxmlformats.org/drawingml/2006/main">
          <a:pPr algn="ctr"/>
          <a:endParaRPr lang="en-IN"/>
        </a:p>
      </cdr:txBody>
    </cdr:sp>
  </cdr:relSizeAnchor>
</c:userShapes>
</file>

<file path=ppt/drawings/drawing7.xml><?xml version="1.0" encoding="utf-8"?>
<c:userShapes xmlns:c="http://schemas.openxmlformats.org/drawingml/2006/chart">
  <cdr:relSizeAnchor xmlns:cdr="http://schemas.openxmlformats.org/drawingml/2006/chartDrawing">
    <cdr:from>
      <cdr:x>0.57156</cdr:x>
      <cdr:y>0.30167</cdr:y>
    </cdr:from>
    <cdr:to>
      <cdr:x>0.83099</cdr:x>
      <cdr:y>0.47535</cdr:y>
    </cdr:to>
    <cdr:grpSp>
      <cdr:nvGrpSpPr>
        <cdr:cNvPr id="6" name="Group 5">
          <a:extLst xmlns:a="http://schemas.openxmlformats.org/drawingml/2006/main">
            <a:ext uri="{FF2B5EF4-FFF2-40B4-BE49-F238E27FC236}">
              <a16:creationId xmlns:a16="http://schemas.microsoft.com/office/drawing/2014/main" id="{E5CE82DC-6391-44E3-BDEC-DD1211B18792}"/>
            </a:ext>
          </a:extLst>
        </cdr:cNvPr>
        <cdr:cNvGrpSpPr/>
      </cdr:nvGrpSpPr>
      <cdr:grpSpPr>
        <a:xfrm xmlns:a="http://schemas.openxmlformats.org/drawingml/2006/main">
          <a:off x="2950729" y="962603"/>
          <a:ext cx="1339273" cy="554182"/>
          <a:chOff x="2950729" y="962603"/>
          <a:chExt cx="1339273" cy="554182"/>
        </a:xfrm>
      </cdr:grpSpPr>
      <cdr:grpSp>
        <cdr:nvGrpSpPr>
          <cdr:cNvPr id="5" name="Group 4">
            <a:extLst xmlns:a="http://schemas.openxmlformats.org/drawingml/2006/main">
              <a:ext uri="{FF2B5EF4-FFF2-40B4-BE49-F238E27FC236}">
                <a16:creationId xmlns:a16="http://schemas.microsoft.com/office/drawing/2014/main" id="{522A1A2E-A193-4B3C-9DF7-B8CCDA106D93}"/>
              </a:ext>
            </a:extLst>
          </cdr:cNvPr>
          <cdr:cNvGrpSpPr/>
        </cdr:nvGrpSpPr>
        <cdr:grpSpPr>
          <a:xfrm xmlns:a="http://schemas.openxmlformats.org/drawingml/2006/main">
            <a:off x="3347892" y="981076"/>
            <a:ext cx="914401" cy="461816"/>
            <a:chOff x="3347892" y="981076"/>
            <a:chExt cx="914401" cy="461816"/>
          </a:xfrm>
        </cdr:grpSpPr>
        <cdr:sp macro="" textlink="">
          <cdr:nvSpPr>
            <cdr:cNvPr id="2" name="TextBox 1">
              <a:extLst xmlns:a="http://schemas.openxmlformats.org/drawingml/2006/main">
                <a:ext uri="{FF2B5EF4-FFF2-40B4-BE49-F238E27FC236}">
                  <a16:creationId xmlns:a16="http://schemas.microsoft.com/office/drawing/2014/main" id="{D41B6BBD-BD48-4445-8BBF-A40F24C752A1}"/>
                </a:ext>
              </a:extLst>
            </cdr:cNvPr>
            <cdr:cNvSpPr txBox="1"/>
          </cdr:nvSpPr>
          <cdr:spPr>
            <a:xfrm xmlns:a="http://schemas.openxmlformats.org/drawingml/2006/main">
              <a:off x="3347893" y="981076"/>
              <a:ext cx="914400" cy="258618"/>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none" rtlCol="0"/>
            <a:lstStyle xmlns:a="http://schemas.openxmlformats.org/drawingml/2006/main"/>
            <a:p xmlns:a="http://schemas.openxmlformats.org/drawingml/2006/main">
              <a:r>
                <a:rPr lang="en-US" sz="1200" b="1" i="0" dirty="0"/>
                <a:t>Computation</a:t>
              </a:r>
              <a:endParaRPr lang="en-IN" sz="1200" b="1" i="0" dirty="0"/>
            </a:p>
          </cdr:txBody>
        </cdr:sp>
        <cdr:sp macro="" textlink="">
          <cdr:nvSpPr>
            <cdr:cNvPr id="3" name="TextBox 2">
              <a:extLst xmlns:a="http://schemas.openxmlformats.org/drawingml/2006/main">
                <a:ext uri="{FF2B5EF4-FFF2-40B4-BE49-F238E27FC236}">
                  <a16:creationId xmlns:a16="http://schemas.microsoft.com/office/drawing/2014/main" id="{09DEA1D1-B32D-47F7-8093-674D295621B0}"/>
                </a:ext>
              </a:extLst>
            </cdr:cNvPr>
            <cdr:cNvSpPr txBox="1"/>
          </cdr:nvSpPr>
          <cdr:spPr>
            <a:xfrm xmlns:a="http://schemas.openxmlformats.org/drawingml/2006/main">
              <a:off x="3347892" y="1211983"/>
              <a:ext cx="914400" cy="230909"/>
            </a:xfrm>
            <a:prstGeom xmlns:a="http://schemas.openxmlformats.org/drawingml/2006/main" prst="rect">
              <a:avLst/>
            </a:prstGeom>
            <a:solidFill xmlns:a="http://schemas.openxmlformats.org/drawingml/2006/main">
              <a:schemeClr val="bg1"/>
            </a:solidFill>
          </cdr:spPr>
          <cdr:txBody>
            <a:bodyPr xmlns:a="http://schemas.openxmlformats.org/drawingml/2006/main" vertOverflow="clip" wrap="none" rtlCol="0"/>
            <a:lstStyle xmlns:a="http://schemas.openxmlformats.org/drawingml/2006/main"/>
            <a:p xmlns:a="http://schemas.openxmlformats.org/drawingml/2006/main">
              <a:r>
                <a:rPr lang="en-US" sz="1200" b="1" dirty="0"/>
                <a:t>Experiment</a:t>
              </a:r>
              <a:endParaRPr lang="en-IN" sz="1200" b="1" dirty="0"/>
            </a:p>
          </cdr:txBody>
        </cdr:sp>
      </cdr:grpSp>
      <cdr:sp macro="" textlink="">
        <cdr:nvSpPr>
          <cdr:cNvPr id="4" name="Rectangle 3">
            <a:extLst xmlns:a="http://schemas.openxmlformats.org/drawingml/2006/main">
              <a:ext uri="{FF2B5EF4-FFF2-40B4-BE49-F238E27FC236}">
                <a16:creationId xmlns:a16="http://schemas.microsoft.com/office/drawing/2014/main" id="{549AD64B-3F4D-4F2C-903B-1F940E33DCEC}"/>
              </a:ext>
            </a:extLst>
          </cdr:cNvPr>
          <cdr:cNvSpPr/>
        </cdr:nvSpPr>
        <cdr:spPr>
          <a:xfrm xmlns:a="http://schemas.openxmlformats.org/drawingml/2006/main">
            <a:off x="2950729" y="962603"/>
            <a:ext cx="1339273" cy="554182"/>
          </a:xfrm>
          <a:prstGeom xmlns:a="http://schemas.openxmlformats.org/drawingml/2006/main" prst="rect">
            <a:avLst/>
          </a:prstGeom>
          <a:noFill xmlns:a="http://schemas.openxmlformats.org/drawingml/2006/main"/>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grpSp>
  </cdr:relSizeAnchor>
</c:userShapes>
</file>

<file path=ppt/drawings/drawing8.xml><?xml version="1.0" encoding="utf-8"?>
<c:userShapes xmlns:c="http://schemas.openxmlformats.org/drawingml/2006/chart">
  <cdr:relSizeAnchor xmlns:cdr="http://schemas.openxmlformats.org/drawingml/2006/chartDrawing">
    <cdr:from>
      <cdr:x>0.65526</cdr:x>
      <cdr:y>0.53919</cdr:y>
    </cdr:from>
    <cdr:to>
      <cdr:x>0.9118</cdr:x>
      <cdr:y>0.71629</cdr:y>
    </cdr:to>
    <cdr:grpSp>
      <cdr:nvGrpSpPr>
        <cdr:cNvPr id="6" name="Group 5">
          <a:extLst xmlns:a="http://schemas.openxmlformats.org/drawingml/2006/main">
            <a:ext uri="{FF2B5EF4-FFF2-40B4-BE49-F238E27FC236}">
              <a16:creationId xmlns:a16="http://schemas.microsoft.com/office/drawing/2014/main" id="{D7CD7075-C315-40D8-95C0-577DCD5A41AE}"/>
            </a:ext>
          </a:extLst>
        </cdr:cNvPr>
        <cdr:cNvGrpSpPr/>
      </cdr:nvGrpSpPr>
      <cdr:grpSpPr>
        <a:xfrm xmlns:a="http://schemas.openxmlformats.org/drawingml/2006/main">
          <a:off x="3430948" y="1715365"/>
          <a:ext cx="1343242" cy="563417"/>
          <a:chOff x="3430947" y="1715366"/>
          <a:chExt cx="1370977" cy="554182"/>
        </a:xfrm>
      </cdr:grpSpPr>
      <cdr:sp macro="" textlink="">
        <cdr:nvSpPr>
          <cdr:cNvPr id="3" name="TextBox 1">
            <a:extLst xmlns:a="http://schemas.openxmlformats.org/drawingml/2006/main">
              <a:ext uri="{FF2B5EF4-FFF2-40B4-BE49-F238E27FC236}">
                <a16:creationId xmlns:a16="http://schemas.microsoft.com/office/drawing/2014/main" id="{D01CCE8D-11F5-4AFE-B988-52FD26DFAF8A}"/>
              </a:ext>
            </a:extLst>
          </cdr:cNvPr>
          <cdr:cNvSpPr txBox="1"/>
        </cdr:nvSpPr>
        <cdr:spPr>
          <a:xfrm xmlns:a="http://schemas.openxmlformats.org/drawingml/2006/main">
            <a:off x="3744929" y="1751707"/>
            <a:ext cx="936046" cy="258618"/>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i="0" dirty="0"/>
              <a:t>Computation</a:t>
            </a:r>
            <a:endParaRPr lang="en-IN" sz="1200" b="1" i="0" dirty="0"/>
          </a:p>
        </cdr:txBody>
      </cdr:sp>
      <cdr:sp macro="" textlink="">
        <cdr:nvSpPr>
          <cdr:cNvPr id="4" name="TextBox 1">
            <a:extLst xmlns:a="http://schemas.openxmlformats.org/drawingml/2006/main">
              <a:ext uri="{FF2B5EF4-FFF2-40B4-BE49-F238E27FC236}">
                <a16:creationId xmlns:a16="http://schemas.microsoft.com/office/drawing/2014/main" id="{4FC0188F-A9A0-4BDE-BD78-ACC9ECA86300}"/>
              </a:ext>
            </a:extLst>
          </cdr:cNvPr>
          <cdr:cNvSpPr txBox="1"/>
        </cdr:nvSpPr>
        <cdr:spPr>
          <a:xfrm xmlns:a="http://schemas.openxmlformats.org/drawingml/2006/main">
            <a:off x="3744481" y="2001693"/>
            <a:ext cx="936046" cy="230909"/>
          </a:xfrm>
          <a:prstGeom xmlns:a="http://schemas.openxmlformats.org/drawingml/2006/main" prst="rect">
            <a:avLst/>
          </a:prstGeom>
          <a:solidFill xmlns:a="http://schemas.openxmlformats.org/drawingml/2006/main">
            <a:schemeClr val="bg1"/>
          </a:solidFill>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sz="1200" b="1" dirty="0"/>
              <a:t>Experiment</a:t>
            </a:r>
            <a:endParaRPr lang="en-IN" sz="1200" b="1" dirty="0"/>
          </a:p>
        </cdr:txBody>
      </cdr:sp>
      <cdr:sp macro="" textlink="">
        <cdr:nvSpPr>
          <cdr:cNvPr id="5" name="Rectangle 4">
            <a:extLst xmlns:a="http://schemas.openxmlformats.org/drawingml/2006/main">
              <a:ext uri="{FF2B5EF4-FFF2-40B4-BE49-F238E27FC236}">
                <a16:creationId xmlns:a16="http://schemas.microsoft.com/office/drawing/2014/main" id="{E9745FF5-EB01-4D76-9873-AB99BAD0016F}"/>
              </a:ext>
            </a:extLst>
          </cdr:cNvPr>
          <cdr:cNvSpPr/>
        </cdr:nvSpPr>
        <cdr:spPr>
          <a:xfrm xmlns:a="http://schemas.openxmlformats.org/drawingml/2006/main">
            <a:off x="3430947" y="1715366"/>
            <a:ext cx="1370977" cy="554182"/>
          </a:xfrm>
          <a:prstGeom xmlns:a="http://schemas.openxmlformats.org/drawingml/2006/main" prst="rect">
            <a:avLst/>
          </a:prstGeom>
          <a:noFill xmlns:a="http://schemas.openxmlformats.org/drawingml/2006/main"/>
          <a:ln xmlns:a="http://schemas.openxmlformats.org/drawingml/2006/main">
            <a:solidFill>
              <a:schemeClr val="tx1"/>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en-US"/>
          </a:p>
        </cdr:txBody>
      </cdr:sp>
    </cdr:grp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3D01D2-B8E3-4B3D-8368-AEE0AB05B9F6}" type="datetimeFigureOut">
              <a:rPr lang="en-IN" smtClean="0"/>
              <a:t>18-02-2020</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011EFA-10A9-4EAE-867A-F06926621E9D}" type="slidenum">
              <a:rPr lang="en-IN" smtClean="0"/>
              <a:t>‹#›</a:t>
            </a:fld>
            <a:endParaRPr lang="en-IN"/>
          </a:p>
        </p:txBody>
      </p:sp>
    </p:spTree>
    <p:extLst>
      <p:ext uri="{BB962C8B-B14F-4D97-AF65-F5344CB8AC3E}">
        <p14:creationId xmlns:p14="http://schemas.microsoft.com/office/powerpoint/2010/main" val="275716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3E67D722-48EA-449B-8159-D1B046D30775}" type="slidenum">
              <a:rPr lang="en-IN" smtClean="0"/>
              <a:t>1</a:t>
            </a:fld>
            <a:endParaRPr lang="en-IN"/>
          </a:p>
        </p:txBody>
      </p:sp>
    </p:spTree>
    <p:extLst>
      <p:ext uri="{BB962C8B-B14F-4D97-AF65-F5344CB8AC3E}">
        <p14:creationId xmlns:p14="http://schemas.microsoft.com/office/powerpoint/2010/main" val="33581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011EFA-10A9-4EAE-867A-F06926621E9D}" type="slidenum">
              <a:rPr lang="en-IN" smtClean="0"/>
              <a:t>8</a:t>
            </a:fld>
            <a:endParaRPr lang="en-IN"/>
          </a:p>
        </p:txBody>
      </p:sp>
    </p:spTree>
    <p:extLst>
      <p:ext uri="{BB962C8B-B14F-4D97-AF65-F5344CB8AC3E}">
        <p14:creationId xmlns:p14="http://schemas.microsoft.com/office/powerpoint/2010/main" val="2098290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EED003-95E2-410D-821B-EDC3EC8F8AE6}" type="datetime1">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332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6071BE-F2BD-4790-AD5C-7E9A44516D0D}" type="datetime1">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84913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9A64C8-3D1A-4C2B-BD1F-882B79CAB69E}" type="datetime1">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32070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D87B66-4FA9-4917-BDD3-B4C2C55B528D}" type="datetime1">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4614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D62705-EB48-4502-8ACA-5950601D106D}" type="datetime1">
              <a:rPr lang="en-US" smtClean="0"/>
              <a:t>2/18/2020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8445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2451D0-1603-4EE9-A98A-BF596512B7DF}" type="datetime1">
              <a:rPr lang="en-US" smtClean="0"/>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35207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AD9814-95F4-48B0-8EEC-F69CC2886225}" type="datetime1">
              <a:rPr lang="en-US" smtClean="0"/>
              <a:t>2/18/2020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762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68C6A3-D588-439D-B756-1DF7663BA6B5}" type="datetime1">
              <a:rPr lang="en-US" smtClean="0"/>
              <a:t>2/18/2020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51393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A591BF-90B0-467F-8025-565679930D80}" type="datetime1">
              <a:rPr lang="en-US" smtClean="0"/>
              <a:t>2/18/2020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40597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5B1194-85E2-4731-9077-BB26BDCF4D43}" type="datetime1">
              <a:rPr lang="en-US" smtClean="0"/>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5372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E76B83-9390-4561-B13D-C04FC0CABE01}" type="datetime1">
              <a:rPr lang="en-US" smtClean="0"/>
              <a:t>2/18/2020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82243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7C6EF4-BFE8-4671-A721-35ACB1AE108E}" type="datetime1">
              <a:rPr lang="en-US" smtClean="0"/>
              <a:t>2/18/2020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4017524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1669" y="5808745"/>
            <a:ext cx="5940660" cy="793254"/>
          </a:xfrm>
        </p:spPr>
        <p:txBody>
          <a:bodyPr>
            <a:normAutofit fontScale="92500" lnSpcReduction="10000"/>
          </a:bodyPr>
          <a:lstStyle/>
          <a:p>
            <a:r>
              <a:rPr lang="en-IN" dirty="0">
                <a:latin typeface="Times New Roman" pitchFamily="18" charset="0"/>
                <a:cs typeface="Times New Roman" pitchFamily="18" charset="0"/>
              </a:rPr>
              <a:t>Department of Space Engineering &amp; Rocketry </a:t>
            </a:r>
          </a:p>
          <a:p>
            <a:r>
              <a:rPr lang="en-IN" dirty="0">
                <a:latin typeface="Times New Roman" pitchFamily="18" charset="0"/>
                <a:cs typeface="Times New Roman" pitchFamily="18" charset="0"/>
              </a:rPr>
              <a:t>Birla Institute of Technology Mesra, Ranchi</a:t>
            </a:r>
          </a:p>
          <a:p>
            <a:endParaRPr lang="en-IN" dirty="0">
              <a:latin typeface="Times New Roman" pitchFamily="18" charset="0"/>
              <a:cs typeface="Times New Roman" pitchFamily="18" charset="0"/>
            </a:endParaRPr>
          </a:p>
        </p:txBody>
      </p:sp>
      <p:sp>
        <p:nvSpPr>
          <p:cNvPr id="5" name="Rectangle 4"/>
          <p:cNvSpPr/>
          <p:nvPr/>
        </p:nvSpPr>
        <p:spPr>
          <a:xfrm>
            <a:off x="0" y="189292"/>
            <a:ext cx="9143999" cy="969496"/>
          </a:xfrm>
          <a:prstGeom prst="rect">
            <a:avLst/>
          </a:prstGeom>
        </p:spPr>
        <p:txBody>
          <a:bodyPr wrap="square">
            <a:spAutoFit/>
          </a:bodyPr>
          <a:lstStyle/>
          <a:p>
            <a:pPr algn="ctr"/>
            <a:r>
              <a:rPr lang="en-US" sz="2850" b="1" dirty="0">
                <a:latin typeface="Times New Roman" pitchFamily="18" charset="0"/>
                <a:cs typeface="Times New Roman" pitchFamily="18" charset="0"/>
              </a:rPr>
              <a:t>Numerical and Experimental  Investigation of Blended Wing Body Configuration</a:t>
            </a:r>
            <a:endParaRPr lang="en-IN" sz="2850" dirty="0">
              <a:latin typeface="Times New Roman" pitchFamily="18" charset="0"/>
              <a:cs typeface="Times New Roman" pitchFamily="18" charset="0"/>
            </a:endParaRPr>
          </a:p>
        </p:txBody>
      </p:sp>
      <p:sp>
        <p:nvSpPr>
          <p:cNvPr id="6" name="Rectangle 5"/>
          <p:cNvSpPr/>
          <p:nvPr/>
        </p:nvSpPr>
        <p:spPr>
          <a:xfrm>
            <a:off x="2033717" y="2690336"/>
            <a:ext cx="5076564" cy="1477328"/>
          </a:xfrm>
          <a:prstGeom prst="rect">
            <a:avLst/>
          </a:prstGeom>
        </p:spPr>
        <p:txBody>
          <a:bodyPr wrap="square">
            <a:spAutoFit/>
          </a:bodyPr>
          <a:lstStyle/>
          <a:p>
            <a:pPr algn="ctr"/>
            <a:r>
              <a:rPr lang="en-IN" dirty="0">
                <a:latin typeface="Times New Roman" pitchFamily="18" charset="0"/>
                <a:cs typeface="Times New Roman" pitchFamily="18" charset="0"/>
              </a:rPr>
              <a:t>Midhun Mv</a:t>
            </a:r>
          </a:p>
          <a:p>
            <a:pPr algn="ctr"/>
            <a:r>
              <a:rPr lang="en-IN" dirty="0">
                <a:latin typeface="Times New Roman" pitchFamily="18" charset="0"/>
                <a:cs typeface="Times New Roman" pitchFamily="18" charset="0"/>
              </a:rPr>
              <a:t>ME/SER/10009/17</a:t>
            </a:r>
          </a:p>
          <a:p>
            <a:pPr algn="ctr"/>
            <a:r>
              <a:rPr lang="en-IN" dirty="0">
                <a:latin typeface="Times New Roman" pitchFamily="18" charset="0"/>
                <a:cs typeface="Times New Roman" pitchFamily="18" charset="0"/>
              </a:rPr>
              <a:t>Under the Guidance of</a:t>
            </a:r>
          </a:p>
          <a:p>
            <a:pPr algn="ctr"/>
            <a:r>
              <a:rPr lang="en-IN" dirty="0" err="1">
                <a:latin typeface="Times New Roman" pitchFamily="18" charset="0"/>
                <a:cs typeface="Times New Roman" pitchFamily="18" charset="0"/>
              </a:rPr>
              <a:t>Dr.</a:t>
            </a:r>
            <a:r>
              <a:rPr lang="en-IN" dirty="0">
                <a:latin typeface="Times New Roman" pitchFamily="18" charset="0"/>
                <a:cs typeface="Times New Roman" pitchFamily="18" charset="0"/>
              </a:rPr>
              <a:t> </a:t>
            </a:r>
            <a:r>
              <a:rPr lang="en-IN" dirty="0" err="1">
                <a:latin typeface="Times New Roman" panose="02020603050405020304" pitchFamily="18" charset="0"/>
                <a:ea typeface="Calibri" panose="020F0502020204030204" pitchFamily="34" charset="0"/>
              </a:rPr>
              <a:t>Partha</a:t>
            </a:r>
            <a:r>
              <a:rPr lang="en-IN" dirty="0">
                <a:latin typeface="Times New Roman" panose="02020603050405020304" pitchFamily="18" charset="0"/>
                <a:ea typeface="Calibri" panose="020F0502020204030204" pitchFamily="34" charset="0"/>
              </a:rPr>
              <a:t> Mondal</a:t>
            </a:r>
            <a:r>
              <a:rPr lang="en-IN" dirty="0">
                <a:latin typeface="Times New Roman" pitchFamily="18" charset="0"/>
                <a:cs typeface="Times New Roman" pitchFamily="18" charset="0"/>
              </a:rPr>
              <a:t> </a:t>
            </a:r>
          </a:p>
          <a:p>
            <a:r>
              <a:rPr lang="en-IN" dirty="0">
                <a:latin typeface="Times New Roman" pitchFamily="18" charset="0"/>
                <a:cs typeface="Times New Roman" pitchFamily="18" charset="0"/>
              </a:rPr>
              <a:t>		</a:t>
            </a:r>
          </a:p>
        </p:txBody>
      </p:sp>
      <p:pic>
        <p:nvPicPr>
          <p:cNvPr id="1026" name="Picture 2" descr="C:\Users\BITSER\Desktop\bi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999" y="4296332"/>
            <a:ext cx="1080000" cy="108283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AA82787-5B98-440B-94E9-6F0AD8987ECD}"/>
              </a:ext>
            </a:extLst>
          </p:cNvPr>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6274244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64F6814-96D5-4463-898E-405CC0C401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2" y="321176"/>
            <a:ext cx="5380685"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F077DC-DACF-440D-B41A-B476687B86D5}"/>
              </a:ext>
            </a:extLst>
          </p:cNvPr>
          <p:cNvSpPr>
            <a:spLocks noGrp="1"/>
          </p:cNvSpPr>
          <p:nvPr>
            <p:ph type="title"/>
          </p:nvPr>
        </p:nvSpPr>
        <p:spPr>
          <a:xfrm>
            <a:off x="616137" y="640263"/>
            <a:ext cx="4653738" cy="1344975"/>
          </a:xfrm>
        </p:spPr>
        <p:txBody>
          <a:bodyPr>
            <a:normAutofit/>
          </a:bodyPr>
          <a:lstStyle/>
          <a:p>
            <a:r>
              <a:rPr lang="en-US" sz="3500" u="sng" dirty="0">
                <a:latin typeface="Times New Roman" panose="02020603050405020304" pitchFamily="18" charset="0"/>
                <a:cs typeface="Times New Roman" panose="02020603050405020304" pitchFamily="18" charset="0"/>
              </a:rPr>
              <a:t>Fabrication of the model</a:t>
            </a:r>
          </a:p>
        </p:txBody>
      </p:sp>
      <p:sp>
        <p:nvSpPr>
          <p:cNvPr id="3" name="Content Placeholder 2">
            <a:extLst>
              <a:ext uri="{FF2B5EF4-FFF2-40B4-BE49-F238E27FC236}">
                <a16:creationId xmlns:a16="http://schemas.microsoft.com/office/drawing/2014/main" id="{F8530EDF-82F5-4DA2-AF28-E79634A5DBE9}"/>
              </a:ext>
            </a:extLst>
          </p:cNvPr>
          <p:cNvSpPr>
            <a:spLocks noGrp="1"/>
          </p:cNvSpPr>
          <p:nvPr>
            <p:ph idx="1"/>
          </p:nvPr>
        </p:nvSpPr>
        <p:spPr>
          <a:xfrm>
            <a:off x="616136" y="2121762"/>
            <a:ext cx="4653738" cy="3626917"/>
          </a:xfrm>
        </p:spPr>
        <p:txBody>
          <a:bodyPr>
            <a:normAutofit fontScale="92500"/>
          </a:bodyPr>
          <a:lstStyle/>
          <a:p>
            <a:pPr algn="just">
              <a:lnSpc>
                <a:spcPct val="150000"/>
              </a:lnSpc>
            </a:pPr>
            <a:r>
              <a:rPr lang="en-US" sz="2100" dirty="0">
                <a:latin typeface="Times New Roman" panose="02020603050405020304" pitchFamily="18" charset="0"/>
                <a:cs typeface="Times New Roman" panose="02020603050405020304" pitchFamily="18" charset="0"/>
              </a:rPr>
              <a:t>The model used for experiments was fabricated using a 3D Printer.</a:t>
            </a:r>
          </a:p>
          <a:p>
            <a:pPr algn="just">
              <a:lnSpc>
                <a:spcPct val="150000"/>
              </a:lnSpc>
            </a:pPr>
            <a:r>
              <a:rPr lang="en-IN" sz="2100" dirty="0">
                <a:latin typeface="Times New Roman" panose="02020603050405020304" pitchFamily="18" charset="0"/>
                <a:cs typeface="Times New Roman" panose="02020603050405020304" pitchFamily="18" charset="0"/>
              </a:rPr>
              <a:t>The BWB model was printed in two halves and then combined together to form the whole geometry. The model was then coated with some layers of spray paint to increase the smoothness of the surface. </a:t>
            </a:r>
            <a:endParaRPr lang="en-US" sz="2100" dirty="0">
              <a:latin typeface="Times New Roman" panose="02020603050405020304" pitchFamily="18" charset="0"/>
              <a:cs typeface="Times New Roman" panose="02020603050405020304" pitchFamily="18" charset="0"/>
            </a:endParaRPr>
          </a:p>
        </p:txBody>
      </p:sp>
      <p:pic>
        <p:nvPicPr>
          <p:cNvPr id="8" name="Picture 7" descr="A picture containing indoor, wall&#10;&#10;Description automatically generated">
            <a:extLst>
              <a:ext uri="{FF2B5EF4-FFF2-40B4-BE49-F238E27FC236}">
                <a16:creationId xmlns:a16="http://schemas.microsoft.com/office/drawing/2014/main" id="{14EE5E40-1E29-4B23-9185-4D86315A50BC}"/>
              </a:ext>
            </a:extLst>
          </p:cNvPr>
          <p:cNvPicPr>
            <a:picLocks noChangeAspect="1"/>
          </p:cNvPicPr>
          <p:nvPr/>
        </p:nvPicPr>
        <p:blipFill rotWithShape="1">
          <a:blip r:embed="rId2"/>
          <a:srcRect l="8343" r="3132" b="2"/>
          <a:stretch/>
        </p:blipFill>
        <p:spPr>
          <a:xfrm>
            <a:off x="5872163" y="306909"/>
            <a:ext cx="3031807" cy="2286000"/>
          </a:xfrm>
          <a:prstGeom prst="rect">
            <a:avLst/>
          </a:prstGeom>
        </p:spPr>
      </p:pic>
      <p:pic>
        <p:nvPicPr>
          <p:cNvPr id="6" name="Picture 5" descr="A picture containing wall, indoor&#10;&#10;Description automatically generated">
            <a:extLst>
              <a:ext uri="{FF2B5EF4-FFF2-40B4-BE49-F238E27FC236}">
                <a16:creationId xmlns:a16="http://schemas.microsoft.com/office/drawing/2014/main" id="{400FE0F6-2A61-45D2-AF03-DF55DBA0FD57}"/>
              </a:ext>
            </a:extLst>
          </p:cNvPr>
          <p:cNvPicPr/>
          <p:nvPr/>
        </p:nvPicPr>
        <p:blipFill rotWithShape="1">
          <a:blip r:embed="rId3" cstate="print">
            <a:extLst>
              <a:ext uri="{28A0092B-C50C-407E-A947-70E740481C1C}">
                <a14:useLocalDpi xmlns:a14="http://schemas.microsoft.com/office/drawing/2010/main" val="0"/>
              </a:ext>
            </a:extLst>
          </a:blip>
          <a:srcRect l="25383" r="33689" b="-1"/>
          <a:stretch/>
        </p:blipFill>
        <p:spPr bwMode="auto">
          <a:xfrm>
            <a:off x="5872163" y="2828925"/>
            <a:ext cx="3031807" cy="3388994"/>
          </a:xfrm>
          <a:prstGeom prst="rect">
            <a:avLst/>
          </a:prstGeom>
          <a:noFill/>
          <a:extLst>
            <a:ext uri="{53640926-AAD7-44D8-BBD7-CCE9431645EC}">
              <a14:shadowObscured xmlns:a14="http://schemas.microsoft.com/office/drawing/2010/main"/>
            </a:ext>
          </a:extLst>
        </p:spPr>
      </p:pic>
      <p:sp>
        <p:nvSpPr>
          <p:cNvPr id="4" name="Slide Number Placeholder 3">
            <a:extLst>
              <a:ext uri="{FF2B5EF4-FFF2-40B4-BE49-F238E27FC236}">
                <a16:creationId xmlns:a16="http://schemas.microsoft.com/office/drawing/2014/main" id="{EECEA736-2E4B-47BC-AE66-D3673CB3FE02}"/>
              </a:ext>
            </a:extLst>
          </p:cNvPr>
          <p:cNvSpPr>
            <a:spLocks noGrp="1"/>
          </p:cNvSpPr>
          <p:nvPr>
            <p:ph type="sldNum" sz="quarter" idx="12"/>
          </p:nvPr>
        </p:nvSpPr>
        <p:spPr>
          <a:xfrm>
            <a:off x="6457950" y="6356350"/>
            <a:ext cx="2057400" cy="365125"/>
          </a:xfrm>
        </p:spPr>
        <p:txBody>
          <a:bodyPr>
            <a:normAutofit/>
          </a:bodyPr>
          <a:lstStyle/>
          <a:p>
            <a:pPr>
              <a:spcAft>
                <a:spcPts val="600"/>
              </a:spcAft>
            </a:pPr>
            <a:fld id="{D57F1E4F-1CFF-5643-939E-217C01CDF565}" type="slidenum">
              <a:rPr lang="en-US" smtClean="0"/>
              <a:pPr>
                <a:spcAft>
                  <a:spcPts val="600"/>
                </a:spcAft>
              </a:pPr>
              <a:t>10</a:t>
            </a:fld>
            <a:endParaRPr lang="en-US"/>
          </a:p>
        </p:txBody>
      </p:sp>
    </p:spTree>
    <p:extLst>
      <p:ext uri="{BB962C8B-B14F-4D97-AF65-F5344CB8AC3E}">
        <p14:creationId xmlns:p14="http://schemas.microsoft.com/office/powerpoint/2010/main" val="2306579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7661" y="280374"/>
            <a:ext cx="8579095"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412A5-5428-49DE-ADF8-426BAB33D37B}"/>
              </a:ext>
            </a:extLst>
          </p:cNvPr>
          <p:cNvSpPr>
            <a:spLocks noGrp="1"/>
          </p:cNvSpPr>
          <p:nvPr>
            <p:ph type="title"/>
          </p:nvPr>
        </p:nvSpPr>
        <p:spPr>
          <a:xfrm>
            <a:off x="409763" y="433545"/>
            <a:ext cx="8354890" cy="930447"/>
          </a:xfrm>
        </p:spPr>
        <p:txBody>
          <a:bodyPr vert="horz" lIns="91440" tIns="45720" rIns="91440" bIns="45720" rtlCol="0" anchor="b">
            <a:normAutofit fontScale="90000"/>
          </a:bodyPr>
          <a:lstStyle/>
          <a:p>
            <a:pPr algn="ctr"/>
            <a:r>
              <a:rPr lang="en-US" sz="4700" dirty="0">
                <a:solidFill>
                  <a:srgbClr val="FFFFFF"/>
                </a:solidFill>
                <a:latin typeface="Times New Roman" panose="02020603050405020304" pitchFamily="18" charset="0"/>
                <a:cs typeface="Times New Roman" panose="02020603050405020304" pitchFamily="18" charset="0"/>
              </a:rPr>
              <a:t>Boundary conditions for the domain</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72558" y="1522292"/>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D6BCE5FF-CB49-45E4-97E7-0F0037764F8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2277801"/>
            <a:ext cx="4556792" cy="4580199"/>
          </a:xfrm>
          <a:prstGeom prst="rect">
            <a:avLst/>
          </a:prstGeom>
          <a:noFill/>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8720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3C566732-581F-438F-817E-D58014E9295D}"/>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4686299" y="2277800"/>
            <a:ext cx="4457699" cy="4580199"/>
          </a:xfrm>
          <a:prstGeom prst="rect">
            <a:avLst/>
          </a:prstGeom>
          <a:noFill/>
        </p:spPr>
      </p:pic>
      <p:sp>
        <p:nvSpPr>
          <p:cNvPr id="3" name="Slide Number Placeholder 2">
            <a:extLst>
              <a:ext uri="{FF2B5EF4-FFF2-40B4-BE49-F238E27FC236}">
                <a16:creationId xmlns:a16="http://schemas.microsoft.com/office/drawing/2014/main" id="{F89C9C15-C949-4905-892B-9C9AAD0B3149}"/>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77723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D3BCFA6-CF16-4CDF-A23B-73B890E8307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57758" y="1143000"/>
            <a:ext cx="5138169" cy="5234940"/>
          </a:xfrm>
          <a:prstGeom prst="rect">
            <a:avLst/>
          </a:prstGeom>
          <a:noFill/>
        </p:spPr>
      </p:pic>
      <p:cxnSp>
        <p:nvCxnSpPr>
          <p:cNvPr id="37"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8" name="Content Placeholder 3">
            <a:extLst>
              <a:ext uri="{FF2B5EF4-FFF2-40B4-BE49-F238E27FC236}">
                <a16:creationId xmlns:a16="http://schemas.microsoft.com/office/drawing/2014/main" id="{C670431D-343A-4384-9F70-4C5084912C13}"/>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495927" y="614139"/>
            <a:ext cx="3165472" cy="3534222"/>
          </a:xfrm>
          <a:prstGeom prst="rect">
            <a:avLst/>
          </a:prstGeom>
          <a:noFill/>
        </p:spPr>
      </p:pic>
      <p:sp>
        <p:nvSpPr>
          <p:cNvPr id="7" name="TextBox 6">
            <a:extLst>
              <a:ext uri="{FF2B5EF4-FFF2-40B4-BE49-F238E27FC236}">
                <a16:creationId xmlns:a16="http://schemas.microsoft.com/office/drawing/2014/main" id="{E1853019-FDE1-4A33-8017-722F211973DC}"/>
              </a:ext>
            </a:extLst>
          </p:cNvPr>
          <p:cNvSpPr txBox="1"/>
          <p:nvPr/>
        </p:nvSpPr>
        <p:spPr>
          <a:xfrm>
            <a:off x="523875" y="480060"/>
            <a:ext cx="484721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Closer View of the Mesh over the Model</a:t>
            </a:r>
          </a:p>
        </p:txBody>
      </p:sp>
      <p:sp>
        <p:nvSpPr>
          <p:cNvPr id="2" name="Slide Number Placeholder 1">
            <a:extLst>
              <a:ext uri="{FF2B5EF4-FFF2-40B4-BE49-F238E27FC236}">
                <a16:creationId xmlns:a16="http://schemas.microsoft.com/office/drawing/2014/main" id="{0382CE51-CABF-4E51-8ABC-A78A50A2B07A}"/>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492522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F41D8-0FD3-4E18-AEAF-4B0E263F7616}"/>
              </a:ext>
            </a:extLst>
          </p:cNvPr>
          <p:cNvSpPr>
            <a:spLocks noGrp="1"/>
          </p:cNvSpPr>
          <p:nvPr>
            <p:ph type="title"/>
          </p:nvPr>
        </p:nvSpPr>
        <p:spPr>
          <a:xfrm>
            <a:off x="1778000" y="2187743"/>
            <a:ext cx="3970087" cy="2482515"/>
          </a:xfrm>
        </p:spPr>
        <p:txBody>
          <a:bodyPr vert="horz" lIns="91440" tIns="45720" rIns="91440" bIns="45720" rtlCol="0" anchor="ctr">
            <a:normAutofit/>
          </a:bodyPr>
          <a:lstStyle/>
          <a:p>
            <a:r>
              <a:rPr lang="en-US" sz="5000" kern="1200" dirty="0">
                <a:solidFill>
                  <a:schemeClr val="tx1"/>
                </a:solidFill>
                <a:latin typeface="Times New Roman" panose="02020603050405020304" pitchFamily="18" charset="0"/>
                <a:cs typeface="Times New Roman" panose="02020603050405020304" pitchFamily="18" charset="0"/>
              </a:rPr>
              <a:t>Computational Analysis</a:t>
            </a:r>
          </a:p>
        </p:txBody>
      </p:sp>
      <p:pic>
        <p:nvPicPr>
          <p:cNvPr id="19" name="Graphic 14" descr="Computer">
            <a:extLst>
              <a:ext uri="{FF2B5EF4-FFF2-40B4-BE49-F238E27FC236}">
                <a16:creationId xmlns:a16="http://schemas.microsoft.com/office/drawing/2014/main" id="{25D9B310-2210-4EB8-B189-0A5E48DFE3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650" y="2914651"/>
            <a:ext cx="1028700" cy="1028700"/>
          </a:xfrm>
          <a:prstGeom prst="rect">
            <a:avLst/>
          </a:prstGeom>
        </p:spPr>
      </p:pic>
      <p:pic>
        <p:nvPicPr>
          <p:cNvPr id="20" name="Graphic 16">
            <a:extLst>
              <a:ext uri="{FF2B5EF4-FFF2-40B4-BE49-F238E27FC236}">
                <a16:creationId xmlns:a16="http://schemas.microsoft.com/office/drawing/2014/main" id="{284255C1-11BE-4FD8-ABAE-7C7AE75B0B1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81073" y="1469503"/>
            <a:ext cx="3918995" cy="3918995"/>
          </a:xfrm>
          <a:prstGeom prst="rect">
            <a:avLst/>
          </a:prstGeom>
        </p:spPr>
      </p:pic>
      <p:sp>
        <p:nvSpPr>
          <p:cNvPr id="4" name="Slide Number Placeholder 3">
            <a:extLst>
              <a:ext uri="{FF2B5EF4-FFF2-40B4-BE49-F238E27FC236}">
                <a16:creationId xmlns:a16="http://schemas.microsoft.com/office/drawing/2014/main" id="{726B611A-3EF8-408C-9E3D-5392A70C2A18}"/>
              </a:ext>
            </a:extLst>
          </p:cNvPr>
          <p:cNvSpPr>
            <a:spLocks noGrp="1"/>
          </p:cNvSpPr>
          <p:nvPr>
            <p:ph type="sldNum" sz="quarter" idx="12"/>
          </p:nvPr>
        </p:nvSpPr>
        <p:spPr>
          <a:xfrm>
            <a:off x="6842668" y="6356350"/>
            <a:ext cx="2057400" cy="365125"/>
          </a:xfrm>
        </p:spPr>
        <p:txBody>
          <a:bodyPr vert="horz" lIns="91440" tIns="45720" rIns="91440" bIns="45720" rtlCol="0" anchor="ctr">
            <a:normAutofit/>
          </a:bodyPr>
          <a:lstStyle/>
          <a:p>
            <a:pPr defTabSz="914400">
              <a:spcAft>
                <a:spcPts val="600"/>
              </a:spcAft>
            </a:pPr>
            <a:fld id="{D57F1E4F-1CFF-5643-939E-217C01CDF565}" type="slidenum">
              <a:rPr lang="en-US"/>
              <a:pPr defTabSz="914400">
                <a:spcAft>
                  <a:spcPts val="600"/>
                </a:spcAft>
              </a:pPr>
              <a:t>13</a:t>
            </a:fld>
            <a:endParaRPr lang="en-US"/>
          </a:p>
        </p:txBody>
      </p:sp>
    </p:spTree>
    <p:extLst>
      <p:ext uri="{BB962C8B-B14F-4D97-AF65-F5344CB8AC3E}">
        <p14:creationId xmlns:p14="http://schemas.microsoft.com/office/powerpoint/2010/main" val="34281490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1F64C-5DAA-4ED8-878E-CB3CD868399B}"/>
              </a:ext>
            </a:extLst>
          </p:cNvPr>
          <p:cNvSpPr>
            <a:spLocks noGrp="1"/>
          </p:cNvSpPr>
          <p:nvPr>
            <p:ph type="title"/>
          </p:nvPr>
        </p:nvSpPr>
        <p:spPr>
          <a:xfrm>
            <a:off x="628650" y="365125"/>
            <a:ext cx="7886700" cy="1325563"/>
          </a:xfrm>
        </p:spPr>
        <p:txBody>
          <a:bodyPr>
            <a:normAutofit/>
          </a:bodyPr>
          <a:lstStyle/>
          <a:p>
            <a:r>
              <a:rPr lang="en-IN" sz="3000" u="sng" dirty="0">
                <a:latin typeface="Times New Roman" panose="02020603050405020304" pitchFamily="18" charset="0"/>
                <a:cs typeface="Times New Roman" panose="02020603050405020304" pitchFamily="18" charset="0"/>
              </a:rPr>
              <a:t>File structure for OpenFOAM simulation</a:t>
            </a:r>
          </a:p>
        </p:txBody>
      </p:sp>
      <p:sp>
        <p:nvSpPr>
          <p:cNvPr id="6" name="Slide Number Placeholder 5">
            <a:extLst>
              <a:ext uri="{FF2B5EF4-FFF2-40B4-BE49-F238E27FC236}">
                <a16:creationId xmlns:a16="http://schemas.microsoft.com/office/drawing/2014/main" id="{C185F2BF-2400-4F17-8C58-03C0DD3384F4}"/>
              </a:ext>
            </a:extLst>
          </p:cNvPr>
          <p:cNvSpPr>
            <a:spLocks noGrp="1"/>
          </p:cNvSpPr>
          <p:nvPr>
            <p:ph type="sldNum" sz="quarter" idx="12"/>
          </p:nvPr>
        </p:nvSpPr>
        <p:spPr>
          <a:xfrm>
            <a:off x="6457950" y="6356351"/>
            <a:ext cx="2057400" cy="365125"/>
          </a:xfrm>
        </p:spPr>
        <p:txBody>
          <a:bodyPr>
            <a:normAutofit/>
          </a:bodyPr>
          <a:lstStyle/>
          <a:p>
            <a:pPr>
              <a:spcAft>
                <a:spcPts val="600"/>
              </a:spcAft>
            </a:pPr>
            <a:fld id="{D57F1E4F-1CFF-5643-939E-217C01CDF565}" type="slidenum">
              <a:rPr lang="en-US" smtClean="0"/>
              <a:pPr>
                <a:spcAft>
                  <a:spcPts val="600"/>
                </a:spcAft>
              </a:pPr>
              <a:t>14</a:t>
            </a:fld>
            <a:endParaRPr lang="en-US"/>
          </a:p>
        </p:txBody>
      </p:sp>
      <p:graphicFrame>
        <p:nvGraphicFramePr>
          <p:cNvPr id="18" name="Content Placeholder 2">
            <a:extLst>
              <a:ext uri="{FF2B5EF4-FFF2-40B4-BE49-F238E27FC236}">
                <a16:creationId xmlns:a16="http://schemas.microsoft.com/office/drawing/2014/main" id="{11EEA906-9557-41D6-B8C7-39360EC697E7}"/>
              </a:ext>
            </a:extLst>
          </p:cNvPr>
          <p:cNvGraphicFramePr>
            <a:graphicFrameLocks noGrp="1"/>
          </p:cNvGraphicFramePr>
          <p:nvPr>
            <p:ph idx="1"/>
            <p:extLst>
              <p:ext uri="{D42A27DB-BD31-4B8C-83A1-F6EECF244321}">
                <p14:modId xmlns:p14="http://schemas.microsoft.com/office/powerpoint/2010/main" val="1045336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5782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5AB00DD-C97F-4BF9-AE65-0F307C16AB5E}"/>
                  </a:ext>
                </a:extLst>
              </p:cNvPr>
              <p:cNvSpPr>
                <a:spLocks noGrp="1"/>
              </p:cNvSpPr>
              <p:nvPr>
                <p:ph idx="1"/>
              </p:nvPr>
            </p:nvSpPr>
            <p:spPr>
              <a:xfrm>
                <a:off x="106135" y="746065"/>
                <a:ext cx="4465865" cy="1876539"/>
              </a:xfrm>
              <a:prstGeom prst="rect">
                <a:avLst/>
              </a:prstGeom>
            </p:spPr>
            <p:txBody>
              <a:bodyPr wrap="square">
                <a:spAutoFit/>
              </a:bodyPr>
              <a:lstStyle/>
              <a:p>
                <a:pPr marL="257168" indent="-257168">
                  <a:lnSpc>
                    <a:spcPct val="150000"/>
                  </a:lnSpc>
                  <a:buClr>
                    <a:schemeClr val="accent1"/>
                  </a:buClr>
                  <a:buFont typeface="Wingdings" panose="05000000000000000000" pitchFamily="2" charset="2"/>
                  <a:buChar char="§"/>
                </a:pPr>
                <a:r>
                  <a:rPr lang="en-IN" sz="1900" dirty="0">
                    <a:solidFill>
                      <a:srgbClr val="002060"/>
                    </a:solidFill>
                    <a:latin typeface="Times New Roman" panose="02020603050405020304" pitchFamily="18" charset="0"/>
                    <a:cs typeface="Times New Roman" panose="02020603050405020304" pitchFamily="18" charset="0"/>
                  </a:rPr>
                  <a:t>Incompressible, laminar case</a:t>
                </a:r>
              </a:p>
              <a:p>
                <a:pPr marL="942952" lvl="2" indent="-257168">
                  <a:lnSpc>
                    <a:spcPct val="150000"/>
                  </a:lnSpc>
                  <a:buClr>
                    <a:srgbClr val="FF0000"/>
                  </a:buClr>
                  <a:buFont typeface="Wingdings" panose="05000000000000000000" pitchFamily="2" charset="2"/>
                  <a:buChar char="§"/>
                </a:pPr>
                <a:r>
                  <a:rPr lang="en-IN" sz="1800" dirty="0">
                    <a:solidFill>
                      <a:srgbClr val="FF0000"/>
                    </a:solidFill>
                    <a:latin typeface="Times New Roman" panose="02020603050405020304" pitchFamily="18" charset="0"/>
                    <a:cs typeface="Times New Roman" panose="02020603050405020304" pitchFamily="18" charset="0"/>
                  </a:rPr>
                  <a:t>2D cylinder</a:t>
                </a:r>
              </a:p>
              <a:p>
                <a:pPr marL="1285843" lvl="3" indent="-257168">
                  <a:lnSpc>
                    <a:spcPct val="150000"/>
                  </a:lnSpc>
                </a:pPr>
                <a14:m>
                  <m:oMath xmlns:m="http://schemas.openxmlformats.org/officeDocument/2006/math">
                    <m:sSub>
                      <m:sSubPr>
                        <m:ctrlPr>
                          <a:rPr lang="en-IN" sz="1700" i="1">
                            <a:solidFill>
                              <a:srgbClr val="000000"/>
                            </a:solidFill>
                            <a:latin typeface="Cambria Math" panose="02040503050406030204" pitchFamily="18" charset="0"/>
                            <a:cs typeface="Times New Roman" panose="02020603050405020304" pitchFamily="18" charset="0"/>
                          </a:rPr>
                        </m:ctrlPr>
                      </m:sSubPr>
                      <m:e>
                        <m:r>
                          <a:rPr lang="en-IN" sz="1700" i="1">
                            <a:solidFill>
                              <a:srgbClr val="000000"/>
                            </a:solidFill>
                            <a:latin typeface="Cambria Math" panose="02040503050406030204" pitchFamily="18" charset="0"/>
                            <a:cs typeface="Times New Roman" panose="02020603050405020304" pitchFamily="18" charset="0"/>
                          </a:rPr>
                          <m:t>𝑀</m:t>
                        </m:r>
                      </m:e>
                      <m:sub>
                        <m:r>
                          <m:rPr>
                            <m:nor/>
                          </m:rPr>
                          <a:rPr lang="en-IN" sz="1700" dirty="0">
                            <a:solidFill>
                              <a:srgbClr val="000000"/>
                            </a:solidFill>
                            <a:latin typeface="Times New Roman" panose="02020603050405020304" pitchFamily="18" charset="0"/>
                            <a:cs typeface="Times New Roman" panose="02020603050405020304" pitchFamily="18" charset="0"/>
                          </a:rPr>
                          <m:t>∞</m:t>
                        </m:r>
                      </m:sub>
                    </m:sSub>
                  </m:oMath>
                </a14:m>
                <a:r>
                  <a:rPr lang="en-IN" sz="1700" dirty="0">
                    <a:solidFill>
                      <a:srgbClr val="000000"/>
                    </a:solidFill>
                    <a:latin typeface="Times New Roman" panose="02020603050405020304" pitchFamily="18" charset="0"/>
                    <a:cs typeface="Times New Roman" panose="02020603050405020304" pitchFamily="18" charset="0"/>
                  </a:rPr>
                  <a:t>= 0.1, Re= 40</a:t>
                </a:r>
              </a:p>
              <a:p>
                <a:pPr marL="1285843" lvl="3" indent="-257168">
                  <a:lnSpc>
                    <a:spcPct val="150000"/>
                  </a:lnSpc>
                </a:pPr>
                <a:r>
                  <a:rPr lang="en-IN" sz="1700" dirty="0" err="1">
                    <a:solidFill>
                      <a:srgbClr val="000000"/>
                    </a:solidFill>
                    <a:latin typeface="Times New Roman" panose="02020603050405020304" pitchFamily="18" charset="0"/>
                    <a:cs typeface="Times New Roman" panose="02020603050405020304" pitchFamily="18" charset="0"/>
                  </a:rPr>
                  <a:t>simpleFoam</a:t>
                </a:r>
                <a:r>
                  <a:rPr lang="en-IN" sz="1700" dirty="0">
                    <a:solidFill>
                      <a:srgbClr val="000000"/>
                    </a:solidFill>
                    <a:latin typeface="Times New Roman" panose="02020603050405020304" pitchFamily="18" charset="0"/>
                    <a:cs typeface="Times New Roman" panose="02020603050405020304" pitchFamily="18" charset="0"/>
                  </a:rPr>
                  <a:t> solver</a:t>
                </a:r>
              </a:p>
            </p:txBody>
          </p:sp>
        </mc:Choice>
        <mc:Fallback xmlns="">
          <p:sp>
            <p:nvSpPr>
              <p:cNvPr id="4" name="Content Placeholder 3">
                <a:extLst>
                  <a:ext uri="{FF2B5EF4-FFF2-40B4-BE49-F238E27FC236}">
                    <a16:creationId xmlns:a16="http://schemas.microsoft.com/office/drawing/2014/main" id="{35AB00DD-C97F-4BF9-AE65-0F307C16AB5E}"/>
                  </a:ext>
                </a:extLst>
              </p:cNvPr>
              <p:cNvSpPr>
                <a:spLocks noGrp="1" noRot="1" noChangeAspect="1" noMove="1" noResize="1" noEditPoints="1" noAdjustHandles="1" noChangeArrowheads="1" noChangeShapeType="1" noTextEdit="1"/>
              </p:cNvSpPr>
              <p:nvPr>
                <p:ph idx="1"/>
              </p:nvPr>
            </p:nvSpPr>
            <p:spPr>
              <a:xfrm>
                <a:off x="106135" y="746065"/>
                <a:ext cx="4465865" cy="1876539"/>
              </a:xfrm>
              <a:prstGeom prst="rect">
                <a:avLst/>
              </a:prstGeom>
              <a:blipFill>
                <a:blip r:embed="rId2"/>
                <a:stretch>
                  <a:fillRect l="-955" b="-3896"/>
                </a:stretch>
              </a:blipFill>
            </p:spPr>
            <p:txBody>
              <a:bodyPr/>
              <a:lstStyle/>
              <a:p>
                <a:r>
                  <a:rPr lang="en-IN">
                    <a:noFill/>
                  </a:rPr>
                  <a:t> </a:t>
                </a:r>
              </a:p>
            </p:txBody>
          </p:sp>
        </mc:Fallback>
      </mc:AlternateContent>
      <p:pic>
        <p:nvPicPr>
          <p:cNvPr id="3" name="Picture 2" descr="A close up of a logo&#10;&#10;Description generated with high confidence">
            <a:extLst>
              <a:ext uri="{FF2B5EF4-FFF2-40B4-BE49-F238E27FC236}">
                <a16:creationId xmlns:a16="http://schemas.microsoft.com/office/drawing/2014/main" id="{98AB3122-13A6-4810-9DF4-0F4637CDE141}"/>
              </a:ext>
            </a:extLst>
          </p:cNvPr>
          <p:cNvPicPr>
            <a:picLocks noChangeAspect="1"/>
          </p:cNvPicPr>
          <p:nvPr/>
        </p:nvPicPr>
        <p:blipFill>
          <a:blip r:embed="rId3"/>
          <a:stretch>
            <a:fillRect/>
          </a:stretch>
        </p:blipFill>
        <p:spPr>
          <a:xfrm>
            <a:off x="236037" y="4724317"/>
            <a:ext cx="2899744" cy="1876539"/>
          </a:xfrm>
          <a:prstGeom prst="rect">
            <a:avLst/>
          </a:prstGeom>
        </p:spPr>
      </p:pic>
      <p:pic>
        <p:nvPicPr>
          <p:cNvPr id="7" name="Picture 6" descr="A close up of a logo&#10;&#10;Description generated with high confidence">
            <a:extLst>
              <a:ext uri="{FF2B5EF4-FFF2-40B4-BE49-F238E27FC236}">
                <a16:creationId xmlns:a16="http://schemas.microsoft.com/office/drawing/2014/main" id="{91D6F9EE-1A56-442E-9769-6BA859A1EB48}"/>
              </a:ext>
            </a:extLst>
          </p:cNvPr>
          <p:cNvPicPr>
            <a:picLocks noChangeAspect="1"/>
          </p:cNvPicPr>
          <p:nvPr/>
        </p:nvPicPr>
        <p:blipFill>
          <a:blip r:embed="rId4"/>
          <a:stretch>
            <a:fillRect/>
          </a:stretch>
        </p:blipFill>
        <p:spPr>
          <a:xfrm>
            <a:off x="236037" y="2735191"/>
            <a:ext cx="2899744" cy="1876539"/>
          </a:xfrm>
          <a:prstGeom prst="rect">
            <a:avLst/>
          </a:prstGeom>
        </p:spPr>
      </p:pic>
      <p:sp>
        <p:nvSpPr>
          <p:cNvPr id="2" name="TextBox 1">
            <a:extLst>
              <a:ext uri="{FF2B5EF4-FFF2-40B4-BE49-F238E27FC236}">
                <a16:creationId xmlns:a16="http://schemas.microsoft.com/office/drawing/2014/main" id="{011E571A-5DBD-4E50-A281-C2B987D95962}"/>
              </a:ext>
            </a:extLst>
          </p:cNvPr>
          <p:cNvSpPr txBox="1"/>
          <p:nvPr/>
        </p:nvSpPr>
        <p:spPr>
          <a:xfrm flipH="1">
            <a:off x="-1" y="0"/>
            <a:ext cx="6848475" cy="523220"/>
          </a:xfrm>
          <a:prstGeom prst="rect">
            <a:avLst/>
          </a:prstGeom>
          <a:noFill/>
        </p:spPr>
        <p:txBody>
          <a:bodyPr wrap="square" rtlCol="0">
            <a:spAutoFit/>
          </a:bodyPr>
          <a:lstStyle/>
          <a:p>
            <a:r>
              <a:rPr lang="en-IN" sz="2800" b="1" dirty="0">
                <a:latin typeface="Times New Roman" panose="02020603050405020304" pitchFamily="18" charset="0"/>
                <a:cs typeface="Times New Roman" panose="02020603050405020304" pitchFamily="18" charset="0"/>
              </a:rPr>
              <a:t>Standard Test cases for Validation</a:t>
            </a:r>
          </a:p>
        </p:txBody>
      </p:sp>
      <p:sp>
        <p:nvSpPr>
          <p:cNvPr id="5" name="Slide Number Placeholder 4">
            <a:extLst>
              <a:ext uri="{FF2B5EF4-FFF2-40B4-BE49-F238E27FC236}">
                <a16:creationId xmlns:a16="http://schemas.microsoft.com/office/drawing/2014/main" id="{819B8C56-A4A4-4CDD-AD6E-6EB291C792FD}"/>
              </a:ext>
            </a:extLst>
          </p:cNvPr>
          <p:cNvSpPr>
            <a:spLocks noGrp="1"/>
          </p:cNvSpPr>
          <p:nvPr>
            <p:ph type="sldNum" sz="quarter" idx="12"/>
          </p:nvPr>
        </p:nvSpPr>
        <p:spPr/>
        <p:txBody>
          <a:bodyPr/>
          <a:lstStyle/>
          <a:p>
            <a:fld id="{D57F1E4F-1CFF-5643-939E-217C01CDF565}" type="slidenum">
              <a:rPr lang="en-US" smtClean="0"/>
              <a:pPr/>
              <a:t>15</a:t>
            </a:fld>
            <a:endParaRPr lang="en-US" dirty="0"/>
          </a:p>
        </p:txBody>
      </p:sp>
      <p:graphicFrame>
        <p:nvGraphicFramePr>
          <p:cNvPr id="9" name="Chart 8">
            <a:extLst>
              <a:ext uri="{FF2B5EF4-FFF2-40B4-BE49-F238E27FC236}">
                <a16:creationId xmlns:a16="http://schemas.microsoft.com/office/drawing/2014/main" id="{E77B4438-D0B3-490B-97AA-2F5FFC8D57C6}"/>
              </a:ext>
            </a:extLst>
          </p:cNvPr>
          <p:cNvGraphicFramePr/>
          <p:nvPr>
            <p:extLst>
              <p:ext uri="{D42A27DB-BD31-4B8C-83A1-F6EECF244321}">
                <p14:modId xmlns:p14="http://schemas.microsoft.com/office/powerpoint/2010/main" val="3158054746"/>
              </p:ext>
            </p:extLst>
          </p:nvPr>
        </p:nvGraphicFramePr>
        <p:xfrm>
          <a:off x="4167187" y="523220"/>
          <a:ext cx="4581525" cy="3286125"/>
        </p:xfrm>
        <a:graphic>
          <a:graphicData uri="http://schemas.openxmlformats.org/drawingml/2006/chart">
            <c:chart xmlns:c="http://schemas.openxmlformats.org/drawingml/2006/chart" xmlns:r="http://schemas.openxmlformats.org/officeDocument/2006/relationships" r:id="rId5"/>
          </a:graphicData>
        </a:graphic>
      </p:graphicFrame>
      <p:sp>
        <p:nvSpPr>
          <p:cNvPr id="6" name="TextBox 5">
            <a:extLst>
              <a:ext uri="{FF2B5EF4-FFF2-40B4-BE49-F238E27FC236}">
                <a16:creationId xmlns:a16="http://schemas.microsoft.com/office/drawing/2014/main" id="{88658CD4-B553-4FA8-829B-9F47BA4F0B85}"/>
              </a:ext>
            </a:extLst>
          </p:cNvPr>
          <p:cNvSpPr txBox="1"/>
          <p:nvPr/>
        </p:nvSpPr>
        <p:spPr>
          <a:xfrm>
            <a:off x="4167187" y="4085617"/>
            <a:ext cx="4581525" cy="2031325"/>
          </a:xfrm>
          <a:prstGeom prst="rect">
            <a:avLst/>
          </a:prstGeom>
          <a:solidFill>
            <a:schemeClr val="tx1">
              <a:lumMod val="75000"/>
              <a:lumOff val="25000"/>
            </a:schemeClr>
          </a:solidFill>
        </p:spPr>
        <p:txBody>
          <a:bodyPr wrap="square" rtlCol="0">
            <a:spAutoFit/>
          </a:bodyPr>
          <a:lstStyle/>
          <a:p>
            <a:pPr marL="285750" indent="-285750" algn="just">
              <a:buClr>
                <a:srgbClr val="00B0F0"/>
              </a:buClr>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The Cp distribution compares closely with the experimental data and it validates the </a:t>
            </a:r>
            <a:r>
              <a:rPr lang="en-IN" i="1" dirty="0">
                <a:solidFill>
                  <a:srgbClr val="FF0000"/>
                </a:solidFill>
                <a:latin typeface="Times New Roman" panose="02020603050405020304" pitchFamily="18" charset="0"/>
                <a:cs typeface="Times New Roman" panose="02020603050405020304" pitchFamily="18" charset="0"/>
              </a:rPr>
              <a:t>simpleFoam</a:t>
            </a:r>
            <a:r>
              <a:rPr lang="en-IN" dirty="0">
                <a:solidFill>
                  <a:schemeClr val="bg1"/>
                </a:solidFill>
                <a:latin typeface="Times New Roman" panose="02020603050405020304" pitchFamily="18" charset="0"/>
                <a:cs typeface="Times New Roman" panose="02020603050405020304" pitchFamily="18" charset="0"/>
              </a:rPr>
              <a:t> for incompressible flow simulation.</a:t>
            </a:r>
          </a:p>
          <a:p>
            <a:pPr marL="285750" indent="-285750" algn="just">
              <a:buClr>
                <a:srgbClr val="00B0F0"/>
              </a:buClr>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Hence </a:t>
            </a:r>
            <a:r>
              <a:rPr lang="en-IN" i="1" dirty="0">
                <a:solidFill>
                  <a:srgbClr val="FF0000"/>
                </a:solidFill>
                <a:latin typeface="Times New Roman" panose="02020603050405020304" pitchFamily="18" charset="0"/>
                <a:cs typeface="Times New Roman" panose="02020603050405020304" pitchFamily="18" charset="0"/>
              </a:rPr>
              <a:t>simpleFoam</a:t>
            </a:r>
            <a:r>
              <a:rPr lang="en-IN" dirty="0">
                <a:solidFill>
                  <a:schemeClr val="bg1"/>
                </a:solidFill>
                <a:latin typeface="Times New Roman" panose="02020603050405020304" pitchFamily="18" charset="0"/>
                <a:cs typeface="Times New Roman" panose="02020603050405020304" pitchFamily="18" charset="0"/>
              </a:rPr>
              <a:t> solver is used for </a:t>
            </a:r>
            <a:r>
              <a:rPr lang="en-IN" dirty="0">
                <a:solidFill>
                  <a:srgbClr val="0070C0"/>
                </a:solidFill>
                <a:latin typeface="Times New Roman" panose="02020603050405020304" pitchFamily="18" charset="0"/>
                <a:cs typeface="Times New Roman" panose="02020603050405020304" pitchFamily="18" charset="0"/>
              </a:rPr>
              <a:t>incompressible</a:t>
            </a:r>
            <a:r>
              <a:rPr lang="en-IN" dirty="0">
                <a:solidFill>
                  <a:schemeClr val="bg1"/>
                </a:solidFill>
                <a:latin typeface="Times New Roman" panose="02020603050405020304" pitchFamily="18" charset="0"/>
                <a:cs typeface="Times New Roman" panose="02020603050405020304" pitchFamily="18" charset="0"/>
              </a:rPr>
              <a:t> cases. </a:t>
            </a:r>
            <a:endParaRPr lang="en-US" dirty="0">
              <a:solidFill>
                <a:schemeClr val="bg1"/>
              </a:solidFill>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30254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D5F533-8604-4674-AA4E-4A3586ACDE17}"/>
                  </a:ext>
                </a:extLst>
              </p:cNvPr>
              <p:cNvSpPr>
                <a:spLocks noGrp="1"/>
              </p:cNvSpPr>
              <p:nvPr>
                <p:ph idx="1"/>
              </p:nvPr>
            </p:nvSpPr>
            <p:spPr>
              <a:xfrm>
                <a:off x="0" y="0"/>
                <a:ext cx="5098093" cy="3043825"/>
              </a:xfrm>
            </p:spPr>
            <p:txBody>
              <a:bodyPr/>
              <a:lstStyle/>
              <a:p>
                <a:pPr marL="257168" indent="-257168">
                  <a:lnSpc>
                    <a:spcPct val="150000"/>
                  </a:lnSpc>
                  <a:buClr>
                    <a:schemeClr val="accent1"/>
                  </a:buClr>
                  <a:buFont typeface="Wingdings" panose="05000000000000000000" pitchFamily="2" charset="2"/>
                  <a:buChar char="§"/>
                </a:pPr>
                <a:r>
                  <a:rPr lang="en-IN" sz="1900" dirty="0">
                    <a:solidFill>
                      <a:srgbClr val="002060"/>
                    </a:solidFill>
                    <a:latin typeface="Times New Roman" panose="02020603050405020304" pitchFamily="18" charset="0"/>
                    <a:cs typeface="Times New Roman" panose="02020603050405020304" pitchFamily="18" charset="0"/>
                  </a:rPr>
                  <a:t>Compressible, subsonic, turbulent case</a:t>
                </a:r>
              </a:p>
              <a:p>
                <a:pPr marL="942952" lvl="2" indent="-257168">
                  <a:lnSpc>
                    <a:spcPct val="150000"/>
                  </a:lnSpc>
                  <a:buClr>
                    <a:srgbClr val="FF0000"/>
                  </a:buClr>
                  <a:buFont typeface="Wingdings" panose="05000000000000000000" pitchFamily="2" charset="2"/>
                  <a:buChar char="§"/>
                </a:pPr>
                <a:r>
                  <a:rPr lang="en-IN" dirty="0">
                    <a:solidFill>
                      <a:srgbClr val="FF0000"/>
                    </a:solidFill>
                    <a:latin typeface="Times New Roman" panose="02020603050405020304" pitchFamily="18" charset="0"/>
                    <a:cs typeface="Times New Roman" panose="02020603050405020304" pitchFamily="18" charset="0"/>
                  </a:rPr>
                  <a:t>RAE 2822 2D Aerofoil</a:t>
                </a:r>
              </a:p>
              <a:p>
                <a:pPr marL="1285843" lvl="3" indent="-257168">
                  <a:lnSpc>
                    <a:spcPct val="150000"/>
                  </a:lnSpc>
                </a:pPr>
                <a14:m>
                  <m:oMath xmlns:m="http://schemas.openxmlformats.org/officeDocument/2006/math">
                    <m:sSub>
                      <m:sSubPr>
                        <m:ctrlPr>
                          <a:rPr lang="en-IN" sz="1700" i="1">
                            <a:solidFill>
                              <a:srgbClr val="000000"/>
                            </a:solidFill>
                            <a:latin typeface="Cambria Math" panose="02040503050406030204" pitchFamily="18" charset="0"/>
                            <a:cs typeface="Times New Roman" panose="02020603050405020304" pitchFamily="18" charset="0"/>
                          </a:rPr>
                        </m:ctrlPr>
                      </m:sSubPr>
                      <m:e>
                        <m:r>
                          <a:rPr lang="en-IN" sz="1700" i="1">
                            <a:solidFill>
                              <a:srgbClr val="000000"/>
                            </a:solidFill>
                            <a:latin typeface="Cambria Math" panose="02040503050406030204" pitchFamily="18" charset="0"/>
                            <a:cs typeface="Times New Roman" panose="02020603050405020304" pitchFamily="18" charset="0"/>
                          </a:rPr>
                          <m:t>𝑀</m:t>
                        </m:r>
                      </m:e>
                      <m:sub>
                        <m:r>
                          <m:rPr>
                            <m:nor/>
                          </m:rPr>
                          <a:rPr lang="en-IN" sz="1700" dirty="0">
                            <a:solidFill>
                              <a:srgbClr val="000000"/>
                            </a:solidFill>
                            <a:latin typeface="Times New Roman" panose="02020603050405020304" pitchFamily="18" charset="0"/>
                            <a:cs typeface="Times New Roman" panose="02020603050405020304" pitchFamily="18" charset="0"/>
                          </a:rPr>
                          <m:t>∞</m:t>
                        </m:r>
                      </m:sub>
                    </m:sSub>
                  </m:oMath>
                </a14:m>
                <a:r>
                  <a:rPr lang="en-IN" sz="1700" dirty="0">
                    <a:solidFill>
                      <a:srgbClr val="000000"/>
                    </a:solidFill>
                    <a:latin typeface="Times New Roman" panose="02020603050405020304" pitchFamily="18" charset="0"/>
                    <a:cs typeface="Times New Roman" panose="02020603050405020304" pitchFamily="18" charset="0"/>
                  </a:rPr>
                  <a:t>= 0.675, Re= 6.5 million,</a:t>
                </a:r>
                <a:r>
                  <a:rPr lang="el-GR" sz="1700" dirty="0">
                    <a:solidFill>
                      <a:srgbClr val="000000"/>
                    </a:solidFill>
                    <a:latin typeface="Times New Roman" panose="02020603050405020304" pitchFamily="18" charset="0"/>
                    <a:cs typeface="Times New Roman" panose="02020603050405020304" pitchFamily="18" charset="0"/>
                  </a:rPr>
                  <a:t> α</a:t>
                </a:r>
                <a:r>
                  <a:rPr lang="en-IN" sz="1700" dirty="0">
                    <a:solidFill>
                      <a:srgbClr val="000000"/>
                    </a:solidFill>
                    <a:latin typeface="Times New Roman" panose="02020603050405020304" pitchFamily="18" charset="0"/>
                    <a:cs typeface="Times New Roman" panose="02020603050405020304" pitchFamily="18" charset="0"/>
                  </a:rPr>
                  <a:t>=1.92°</a:t>
                </a:r>
              </a:p>
              <a:p>
                <a:pPr marL="1285843" lvl="3" indent="-257168">
                  <a:lnSpc>
                    <a:spcPct val="150000"/>
                  </a:lnSpc>
                </a:pPr>
                <a:r>
                  <a:rPr lang="en-IN" sz="1700" dirty="0">
                    <a:solidFill>
                      <a:srgbClr val="000000"/>
                    </a:solidFill>
                    <a:latin typeface="Times New Roman" panose="02020603050405020304" pitchFamily="18" charset="0"/>
                    <a:cs typeface="Times New Roman" panose="02020603050405020304" pitchFamily="18" charset="0"/>
                  </a:rPr>
                  <a:t>y+= 1, y+= 50.</a:t>
                </a:r>
              </a:p>
              <a:p>
                <a:pPr marL="1285843" lvl="3" indent="-257168">
                  <a:lnSpc>
                    <a:spcPct val="150000"/>
                  </a:lnSpc>
                </a:pPr>
                <a:r>
                  <a:rPr lang="en-IN" sz="1700" dirty="0" err="1">
                    <a:solidFill>
                      <a:srgbClr val="000000"/>
                    </a:solidFill>
                    <a:latin typeface="Times New Roman" panose="02020603050405020304" pitchFamily="18" charset="0"/>
                    <a:cs typeface="Times New Roman" panose="02020603050405020304" pitchFamily="18" charset="0"/>
                  </a:rPr>
                  <a:t>rhoCentralFoam</a:t>
                </a:r>
                <a:r>
                  <a:rPr lang="en-IN" sz="1700" dirty="0">
                    <a:solidFill>
                      <a:srgbClr val="000000"/>
                    </a:solidFill>
                    <a:latin typeface="Times New Roman" panose="02020603050405020304" pitchFamily="18" charset="0"/>
                    <a:cs typeface="Times New Roman" panose="02020603050405020304" pitchFamily="18" charset="0"/>
                  </a:rPr>
                  <a:t> solver</a:t>
                </a:r>
              </a:p>
              <a:p>
                <a:pPr marL="1285843" lvl="3" indent="-257168">
                  <a:lnSpc>
                    <a:spcPct val="150000"/>
                  </a:lnSpc>
                </a:pPr>
                <a:r>
                  <a:rPr lang="en-IN" sz="1700" dirty="0">
                    <a:solidFill>
                      <a:srgbClr val="000000"/>
                    </a:solidFill>
                    <a:latin typeface="Times New Roman" panose="02020603050405020304" pitchFamily="18" charset="0"/>
                    <a:cs typeface="Times New Roman" panose="02020603050405020304" pitchFamily="18" charset="0"/>
                  </a:rPr>
                  <a:t>Spalart-Allmaras Turbulence model</a:t>
                </a:r>
              </a:p>
              <a:p>
                <a:endParaRPr lang="en-IN" dirty="0"/>
              </a:p>
            </p:txBody>
          </p:sp>
        </mc:Choice>
        <mc:Fallback xmlns="">
          <p:sp>
            <p:nvSpPr>
              <p:cNvPr id="3" name="Content Placeholder 2">
                <a:extLst>
                  <a:ext uri="{FF2B5EF4-FFF2-40B4-BE49-F238E27FC236}">
                    <a16:creationId xmlns:a16="http://schemas.microsoft.com/office/drawing/2014/main" id="{03D5F533-8604-4674-AA4E-4A3586ACDE17}"/>
                  </a:ext>
                </a:extLst>
              </p:cNvPr>
              <p:cNvSpPr>
                <a:spLocks noGrp="1" noRot="1" noChangeAspect="1" noMove="1" noResize="1" noEditPoints="1" noAdjustHandles="1" noChangeArrowheads="1" noChangeShapeType="1" noTextEdit="1"/>
              </p:cNvSpPr>
              <p:nvPr>
                <p:ph idx="1"/>
              </p:nvPr>
            </p:nvSpPr>
            <p:spPr>
              <a:xfrm>
                <a:off x="0" y="0"/>
                <a:ext cx="5098093" cy="3043825"/>
              </a:xfrm>
              <a:blipFill>
                <a:blip r:embed="rId2"/>
                <a:stretch>
                  <a:fillRect l="-83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D93718B-D0DA-4EB5-A69D-53D3DABCEBAE}"/>
              </a:ext>
            </a:extLst>
          </p:cNvPr>
          <p:cNvPicPr>
            <a:picLocks noChangeAspect="1"/>
          </p:cNvPicPr>
          <p:nvPr/>
        </p:nvPicPr>
        <p:blipFill>
          <a:blip r:embed="rId3"/>
          <a:stretch>
            <a:fillRect/>
          </a:stretch>
        </p:blipFill>
        <p:spPr>
          <a:xfrm>
            <a:off x="425080" y="4834117"/>
            <a:ext cx="3061794" cy="1887359"/>
          </a:xfrm>
          <a:prstGeom prst="rect">
            <a:avLst/>
          </a:prstGeom>
        </p:spPr>
      </p:pic>
      <p:pic>
        <p:nvPicPr>
          <p:cNvPr id="8" name="Picture 7">
            <a:extLst>
              <a:ext uri="{FF2B5EF4-FFF2-40B4-BE49-F238E27FC236}">
                <a16:creationId xmlns:a16="http://schemas.microsoft.com/office/drawing/2014/main" id="{B6F71808-C787-429B-B0F9-526582FC5D6A}"/>
              </a:ext>
            </a:extLst>
          </p:cNvPr>
          <p:cNvPicPr>
            <a:picLocks noChangeAspect="1"/>
          </p:cNvPicPr>
          <p:nvPr/>
        </p:nvPicPr>
        <p:blipFill>
          <a:blip r:embed="rId4"/>
          <a:stretch>
            <a:fillRect/>
          </a:stretch>
        </p:blipFill>
        <p:spPr>
          <a:xfrm>
            <a:off x="425080" y="2870496"/>
            <a:ext cx="3061794" cy="1887360"/>
          </a:xfrm>
          <a:prstGeom prst="rect">
            <a:avLst/>
          </a:prstGeom>
        </p:spPr>
      </p:pic>
      <p:sp>
        <p:nvSpPr>
          <p:cNvPr id="2" name="Slide Number Placeholder 1">
            <a:extLst>
              <a:ext uri="{FF2B5EF4-FFF2-40B4-BE49-F238E27FC236}">
                <a16:creationId xmlns:a16="http://schemas.microsoft.com/office/drawing/2014/main" id="{7D1B5D21-E38F-4613-836E-E5CA34FED054}"/>
              </a:ext>
            </a:extLst>
          </p:cNvPr>
          <p:cNvSpPr>
            <a:spLocks noGrp="1"/>
          </p:cNvSpPr>
          <p:nvPr>
            <p:ph type="sldNum" sz="quarter" idx="12"/>
          </p:nvPr>
        </p:nvSpPr>
        <p:spPr/>
        <p:txBody>
          <a:bodyPr/>
          <a:lstStyle/>
          <a:p>
            <a:fld id="{D57F1E4F-1CFF-5643-939E-217C01CDF565}" type="slidenum">
              <a:rPr lang="en-US" smtClean="0"/>
              <a:pPr/>
              <a:t>16</a:t>
            </a:fld>
            <a:endParaRPr lang="en-US" dirty="0"/>
          </a:p>
        </p:txBody>
      </p:sp>
      <p:graphicFrame>
        <p:nvGraphicFramePr>
          <p:cNvPr id="7" name="Chart 6">
            <a:extLst>
              <a:ext uri="{FF2B5EF4-FFF2-40B4-BE49-F238E27FC236}">
                <a16:creationId xmlns:a16="http://schemas.microsoft.com/office/drawing/2014/main" id="{8992D388-5DAE-4AB2-ABDF-A64C506395E0}"/>
              </a:ext>
            </a:extLst>
          </p:cNvPr>
          <p:cNvGraphicFramePr/>
          <p:nvPr>
            <p:extLst>
              <p:ext uri="{D42A27DB-BD31-4B8C-83A1-F6EECF244321}">
                <p14:modId xmlns:p14="http://schemas.microsoft.com/office/powerpoint/2010/main" val="1942735330"/>
              </p:ext>
            </p:extLst>
          </p:nvPr>
        </p:nvGraphicFramePr>
        <p:xfrm>
          <a:off x="4676775" y="385175"/>
          <a:ext cx="4467225" cy="3043825"/>
        </p:xfrm>
        <a:graphic>
          <a:graphicData uri="http://schemas.openxmlformats.org/drawingml/2006/chart">
            <c:chart xmlns:c="http://schemas.openxmlformats.org/drawingml/2006/chart" xmlns:r="http://schemas.openxmlformats.org/officeDocument/2006/relationships" r:id="rId5"/>
          </a:graphicData>
        </a:graphic>
      </p:graphicFrame>
      <p:sp>
        <p:nvSpPr>
          <p:cNvPr id="4" name="TextBox 3">
            <a:extLst>
              <a:ext uri="{FF2B5EF4-FFF2-40B4-BE49-F238E27FC236}">
                <a16:creationId xmlns:a16="http://schemas.microsoft.com/office/drawing/2014/main" id="{967ECE50-EB1A-4326-839A-9FE818AAE209}"/>
              </a:ext>
            </a:extLst>
          </p:cNvPr>
          <p:cNvSpPr txBox="1"/>
          <p:nvPr/>
        </p:nvSpPr>
        <p:spPr>
          <a:xfrm>
            <a:off x="4163439" y="3715966"/>
            <a:ext cx="4980562" cy="2031325"/>
          </a:xfrm>
          <a:prstGeom prst="rect">
            <a:avLst/>
          </a:prstGeom>
          <a:solidFill>
            <a:schemeClr val="tx1">
              <a:lumMod val="75000"/>
              <a:lumOff val="25000"/>
            </a:schemeClr>
          </a:solidFill>
        </p:spPr>
        <p:txBody>
          <a:bodyPr wrap="square" rtlCol="0">
            <a:spAutoFit/>
          </a:bodyPr>
          <a:lstStyle/>
          <a:p>
            <a:pPr marL="285750" indent="-285750" algn="just">
              <a:buClr>
                <a:srgbClr val="00B0F0"/>
              </a:buClr>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This numerical analysis confirms that the </a:t>
            </a:r>
            <a:r>
              <a:rPr lang="en-IN" dirty="0">
                <a:solidFill>
                  <a:srgbClr val="0070C0"/>
                </a:solidFill>
                <a:latin typeface="Times New Roman" panose="02020603050405020304" pitchFamily="18" charset="0"/>
                <a:cs typeface="Times New Roman" panose="02020603050405020304" pitchFamily="18" charset="0"/>
              </a:rPr>
              <a:t>wall function approach </a:t>
            </a:r>
            <a:r>
              <a:rPr lang="en-IN" dirty="0">
                <a:solidFill>
                  <a:schemeClr val="bg1"/>
                </a:solidFill>
                <a:latin typeface="Times New Roman" panose="02020603050405020304" pitchFamily="18" charset="0"/>
                <a:cs typeface="Times New Roman" panose="02020603050405020304" pitchFamily="18" charset="0"/>
              </a:rPr>
              <a:t>can be used to reduce the mesh size.</a:t>
            </a:r>
          </a:p>
          <a:p>
            <a:pPr marL="285750" indent="-285750" algn="just">
              <a:buClr>
                <a:srgbClr val="00B0F0"/>
              </a:buClr>
              <a:buFont typeface="Wingdings" panose="05000000000000000000" pitchFamily="2" charset="2"/>
              <a:buChar char="§"/>
            </a:pPr>
            <a:r>
              <a:rPr lang="en-IN" dirty="0">
                <a:solidFill>
                  <a:srgbClr val="FF0000"/>
                </a:solidFill>
                <a:latin typeface="Times New Roman" panose="02020603050405020304" pitchFamily="18" charset="0"/>
                <a:cs typeface="Times New Roman" panose="02020603050405020304" pitchFamily="18" charset="0"/>
              </a:rPr>
              <a:t>y</a:t>
            </a:r>
            <a:r>
              <a:rPr lang="en-IN" baseline="30000" dirty="0">
                <a:solidFill>
                  <a:srgbClr val="FF0000"/>
                </a:solidFill>
                <a:latin typeface="Times New Roman" panose="02020603050405020304" pitchFamily="18" charset="0"/>
                <a:cs typeface="Times New Roman" panose="02020603050405020304" pitchFamily="18" charset="0"/>
              </a:rPr>
              <a:t>+</a:t>
            </a:r>
            <a:r>
              <a:rPr lang="en-IN" dirty="0">
                <a:solidFill>
                  <a:srgbClr val="FF0000"/>
                </a:solidFill>
                <a:latin typeface="Times New Roman" panose="02020603050405020304" pitchFamily="18" charset="0"/>
                <a:cs typeface="Times New Roman" panose="02020603050405020304" pitchFamily="18" charset="0"/>
              </a:rPr>
              <a:t>= 50 </a:t>
            </a:r>
            <a:r>
              <a:rPr lang="en-IN" dirty="0">
                <a:solidFill>
                  <a:schemeClr val="bg1"/>
                </a:solidFill>
                <a:latin typeface="Times New Roman" panose="02020603050405020304" pitchFamily="18" charset="0"/>
                <a:cs typeface="Times New Roman" panose="02020603050405020304" pitchFamily="18" charset="0"/>
              </a:rPr>
              <a:t>grid with wall function is used for the BWB geometry. </a:t>
            </a:r>
          </a:p>
          <a:p>
            <a:pPr marL="285750" indent="-285750" algn="just">
              <a:buClr>
                <a:srgbClr val="00B0F0"/>
              </a:buClr>
              <a:buFont typeface="Wingdings" panose="05000000000000000000" pitchFamily="2" charset="2"/>
              <a:buChar char="§"/>
            </a:pPr>
            <a:r>
              <a:rPr lang="en-IN" dirty="0">
                <a:solidFill>
                  <a:schemeClr val="bg1"/>
                </a:solidFill>
                <a:latin typeface="Times New Roman" panose="02020603050405020304" pitchFamily="18" charset="0"/>
                <a:cs typeface="Times New Roman" panose="02020603050405020304" pitchFamily="18" charset="0"/>
              </a:rPr>
              <a:t>The results for helped in choosing and finding a correct set-up for </a:t>
            </a:r>
            <a:r>
              <a:rPr lang="en-IN" dirty="0">
                <a:solidFill>
                  <a:srgbClr val="0070C0"/>
                </a:solidFill>
                <a:latin typeface="Times New Roman" panose="02020603050405020304" pitchFamily="18" charset="0"/>
                <a:cs typeface="Times New Roman" panose="02020603050405020304" pitchFamily="18" charset="0"/>
              </a:rPr>
              <a:t>turbulence model.</a:t>
            </a:r>
            <a:endParaRPr lang="en-US" dirty="0">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9656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93F6F-05A3-4D83-B8EA-17C47BE529CC}"/>
              </a:ext>
            </a:extLst>
          </p:cNvPr>
          <p:cNvSpPr>
            <a:spLocks noGrp="1"/>
          </p:cNvSpPr>
          <p:nvPr>
            <p:ph type="title"/>
          </p:nvPr>
        </p:nvSpPr>
        <p:spPr>
          <a:xfrm>
            <a:off x="628650" y="963877"/>
            <a:ext cx="2620771" cy="4930246"/>
          </a:xfrm>
        </p:spPr>
        <p:txBody>
          <a:bodyPr>
            <a:normAutofit/>
          </a:bodyPr>
          <a:lstStyle/>
          <a:p>
            <a:pPr algn="r"/>
            <a:r>
              <a:rPr lang="en-US" sz="4100">
                <a:solidFill>
                  <a:schemeClr val="accent1"/>
                </a:solidFill>
                <a:latin typeface="Times New Roman" panose="02020603050405020304" pitchFamily="18" charset="0"/>
                <a:cs typeface="Times New Roman" panose="02020603050405020304" pitchFamily="18" charset="0"/>
              </a:rPr>
              <a:t>Flow Conditions</a:t>
            </a: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2"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F770DCE-C421-4DA0-A103-4788926A1978}"/>
                  </a:ext>
                </a:extLst>
              </p:cNvPr>
              <p:cNvSpPr>
                <a:spLocks noGrp="1"/>
              </p:cNvSpPr>
              <p:nvPr>
                <p:ph idx="1"/>
              </p:nvPr>
            </p:nvSpPr>
            <p:spPr>
              <a:xfrm>
                <a:off x="3732023" y="963877"/>
                <a:ext cx="4783327" cy="4930246"/>
              </a:xfrm>
            </p:spPr>
            <p:txBody>
              <a:bodyPr anchor="ctr">
                <a:normAutofit fontScale="92500"/>
              </a:bodyPr>
              <a:lstStyle/>
              <a:p>
                <a:pPr marL="0" indent="0">
                  <a:buClr>
                    <a:schemeClr val="accent1"/>
                  </a:buClr>
                  <a:buNone/>
                </a:pPr>
                <a:endParaRPr lang="en-IN" sz="2100" dirty="0">
                  <a:latin typeface="Times New Roman" panose="02020603050405020304" pitchFamily="18" charset="0"/>
                  <a:cs typeface="Times New Roman" panose="02020603050405020304" pitchFamily="18" charset="0"/>
                </a:endParaRPr>
              </a:p>
              <a:p>
                <a:pPr marL="296863" lvl="2" indent="-296863">
                  <a:lnSpc>
                    <a:spcPct val="150000"/>
                  </a:lnSpc>
                  <a:buClr>
                    <a:srgbClr val="FF0000"/>
                  </a:buClr>
                  <a:buFont typeface="Wingdings" panose="05000000000000000000" pitchFamily="2" charset="2"/>
                  <a:buChar char="§"/>
                </a:pPr>
                <a:r>
                  <a:rPr lang="en-IN" sz="3000" dirty="0">
                    <a:latin typeface="Times New Roman" panose="02020603050405020304" pitchFamily="18" charset="0"/>
                    <a:cs typeface="Times New Roman" panose="02020603050405020304" pitchFamily="18" charset="0"/>
                  </a:rPr>
                  <a:t>BWB 3D</a:t>
                </a:r>
              </a:p>
              <a:p>
                <a:pPr marL="622300" lvl="3" indent="-342900">
                  <a:lnSpc>
                    <a:spcPct val="150000"/>
                  </a:lnSpc>
                  <a:buClr>
                    <a:schemeClr val="accent1"/>
                  </a:buClr>
                  <a:buFont typeface="Courier New" panose="02070309020205020404" pitchFamily="49" charset="0"/>
                  <a:buChar char="o"/>
                </a:pPr>
                <a:r>
                  <a:rPr lang="en-IN" sz="2500" dirty="0">
                    <a:latin typeface="Times New Roman" panose="02020603050405020304" pitchFamily="18" charset="0"/>
                    <a:ea typeface="Calibri" panose="020F0502020204030204" pitchFamily="34" charset="0"/>
                    <a:cs typeface="Times New Roman" panose="02020603050405020304" pitchFamily="18" charset="0"/>
                  </a:rPr>
                  <a:t>U</a:t>
                </a:r>
                <a:r>
                  <a:rPr lang="en-IN" sz="2500" baseline="-25000" dirty="0">
                    <a:latin typeface="Times New Roman" panose="02020603050405020304" pitchFamily="18" charset="0"/>
                    <a:ea typeface="Calibri" panose="020F0502020204030204" pitchFamily="34" charset="0"/>
                    <a:cs typeface="Times New Roman" panose="02020603050405020304" pitchFamily="18" charset="0"/>
                  </a:rPr>
                  <a:t>ꝏ</a:t>
                </a:r>
                <a:r>
                  <a:rPr lang="en-IN" sz="2500" dirty="0">
                    <a:latin typeface="Times New Roman" panose="02020603050405020304" pitchFamily="18" charset="0"/>
                    <a:cs typeface="Times New Roman" panose="02020603050405020304" pitchFamily="18" charset="0"/>
                  </a:rPr>
                  <a:t>= 20 m/s, Re = 2.1x10</a:t>
                </a:r>
                <a:r>
                  <a:rPr lang="en-IN" sz="2500" baseline="30000" dirty="0">
                    <a:latin typeface="Times New Roman" panose="02020603050405020304" pitchFamily="18" charset="0"/>
                    <a:cs typeface="Times New Roman" panose="02020603050405020304" pitchFamily="18" charset="0"/>
                  </a:rPr>
                  <a:t>5</a:t>
                </a:r>
                <a:r>
                  <a:rPr lang="en-IN" sz="2500" dirty="0">
                    <a:latin typeface="Times New Roman" panose="02020603050405020304" pitchFamily="18" charset="0"/>
                    <a:cs typeface="Times New Roman" panose="02020603050405020304" pitchFamily="18" charset="0"/>
                  </a:rPr>
                  <a:t> </a:t>
                </a:r>
              </a:p>
              <a:p>
                <a:pPr marL="622300" lvl="3" indent="-342900">
                  <a:lnSpc>
                    <a:spcPct val="150000"/>
                  </a:lnSpc>
                  <a:buClr>
                    <a:schemeClr val="accent1"/>
                  </a:buClr>
                  <a:buFont typeface="Courier New" panose="02070309020205020404" pitchFamily="49" charset="0"/>
                  <a:buChar char="o"/>
                </a:pPr>
                <a:r>
                  <a:rPr lang="en-IN" sz="2500" dirty="0">
                    <a:latin typeface="Times New Roman" panose="02020603050405020304" pitchFamily="18" charset="0"/>
                    <a:cs typeface="Times New Roman" panose="02020603050405020304" pitchFamily="18" charset="0"/>
                  </a:rPr>
                  <a:t>Angle of Attacks (α) = 0° to 60°</a:t>
                </a:r>
              </a:p>
              <a:p>
                <a:pPr marL="622300" lvl="3" indent="-342900">
                  <a:lnSpc>
                    <a:spcPct val="150000"/>
                  </a:lnSpc>
                  <a:buClr>
                    <a:schemeClr val="accent1"/>
                  </a:buClr>
                  <a:buFont typeface="Courier New" panose="02070309020205020404" pitchFamily="49" charset="0"/>
                  <a:buChar char="o"/>
                </a:pPr>
                <a:r>
                  <a:rPr lang="en-IN" sz="2500" dirty="0">
                    <a:latin typeface="Times New Roman" panose="02020603050405020304" pitchFamily="18" charset="0"/>
                    <a:cs typeface="Times New Roman" panose="02020603050405020304" pitchFamily="18" charset="0"/>
                  </a:rPr>
                  <a:t>simpleFoam solver</a:t>
                </a:r>
              </a:p>
              <a:p>
                <a:pPr marL="622300" lvl="3" indent="-342900">
                  <a:lnSpc>
                    <a:spcPct val="150000"/>
                  </a:lnSpc>
                  <a:buClr>
                    <a:schemeClr val="accent1"/>
                  </a:buClr>
                  <a:buFont typeface="Courier New" panose="02070309020205020404" pitchFamily="49" charset="0"/>
                  <a:buChar char="o"/>
                </a:pPr>
                <a:r>
                  <a:rPr lang="en-IN" sz="2500" dirty="0">
                    <a:latin typeface="Times New Roman" panose="02020603050405020304" pitchFamily="18" charset="0"/>
                    <a:cs typeface="Times New Roman" panose="02020603050405020304" pitchFamily="18" charset="0"/>
                  </a:rPr>
                  <a:t> </a:t>
                </a:r>
                <a14:m>
                  <m:oMath xmlns:m="http://schemas.openxmlformats.org/officeDocument/2006/math">
                    <m:sSup>
                      <m:sSupPr>
                        <m:ctrlPr>
                          <a:rPr lang="en-IN" sz="2500" i="1">
                            <a:latin typeface="Cambria Math" panose="02040503050406030204" pitchFamily="18" charset="0"/>
                            <a:cs typeface="Times New Roman" panose="02020603050405020304" pitchFamily="18" charset="0"/>
                          </a:rPr>
                        </m:ctrlPr>
                      </m:sSupPr>
                      <m:e>
                        <m:r>
                          <a:rPr lang="en-US" sz="2500" i="1">
                            <a:latin typeface="Cambria Math" panose="02040503050406030204" pitchFamily="18" charset="0"/>
                            <a:cs typeface="Times New Roman" panose="02020603050405020304" pitchFamily="18" charset="0"/>
                          </a:rPr>
                          <m:t>𝑦</m:t>
                        </m:r>
                      </m:e>
                      <m:sup>
                        <m:r>
                          <a:rPr lang="en-US" sz="2500" i="1">
                            <a:latin typeface="Cambria Math" panose="02040503050406030204" pitchFamily="18" charset="0"/>
                            <a:cs typeface="Times New Roman" panose="02020603050405020304" pitchFamily="18" charset="0"/>
                          </a:rPr>
                          <m:t>+</m:t>
                        </m:r>
                      </m:sup>
                    </m:sSup>
                  </m:oMath>
                </a14:m>
                <a:r>
                  <a:rPr lang="en-IN" sz="2500" dirty="0">
                    <a:latin typeface="Times New Roman" panose="02020603050405020304" pitchFamily="18" charset="0"/>
                    <a:cs typeface="Times New Roman" panose="02020603050405020304" pitchFamily="18" charset="0"/>
                  </a:rPr>
                  <a:t>= 50</a:t>
                </a:r>
              </a:p>
              <a:p>
                <a:pPr marL="622300" lvl="3" indent="-342900">
                  <a:lnSpc>
                    <a:spcPct val="150000"/>
                  </a:lnSpc>
                  <a:buClr>
                    <a:schemeClr val="accent1"/>
                  </a:buClr>
                  <a:buFont typeface="Courier New" panose="02070309020205020404" pitchFamily="49" charset="0"/>
                  <a:buChar char="o"/>
                </a:pPr>
                <a:r>
                  <a:rPr lang="en-IN" sz="2500" dirty="0">
                    <a:latin typeface="Times New Roman" panose="02020603050405020304" pitchFamily="18" charset="0"/>
                    <a:cs typeface="Times New Roman" panose="02020603050405020304" pitchFamily="18" charset="0"/>
                  </a:rPr>
                  <a:t>Spalart-Allmaras Turbulence model</a:t>
                </a:r>
              </a:p>
              <a:p>
                <a:endParaRPr lang="en-IN" sz="2100" dirty="0"/>
              </a:p>
            </p:txBody>
          </p:sp>
        </mc:Choice>
        <mc:Fallback xmlns="">
          <p:sp>
            <p:nvSpPr>
              <p:cNvPr id="5" name="Content Placeholder 2">
                <a:extLst>
                  <a:ext uri="{FF2B5EF4-FFF2-40B4-BE49-F238E27FC236}">
                    <a16:creationId xmlns:a16="http://schemas.microsoft.com/office/drawing/2014/main" id="{BF770DCE-C421-4DA0-A103-4788926A1978}"/>
                  </a:ext>
                </a:extLst>
              </p:cNvPr>
              <p:cNvSpPr>
                <a:spLocks noGrp="1" noRot="1" noChangeAspect="1" noMove="1" noResize="1" noEditPoints="1" noAdjustHandles="1" noChangeArrowheads="1" noChangeShapeType="1" noTextEdit="1"/>
              </p:cNvSpPr>
              <p:nvPr>
                <p:ph idx="1"/>
              </p:nvPr>
            </p:nvSpPr>
            <p:spPr>
              <a:xfrm>
                <a:off x="3732023" y="963877"/>
                <a:ext cx="4783327" cy="4930246"/>
              </a:xfrm>
              <a:blipFill>
                <a:blip r:embed="rId2"/>
                <a:stretch>
                  <a:fillRect l="-216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7F892DD-E5B7-4870-827D-EFFB2FC810FA}"/>
              </a:ext>
            </a:extLst>
          </p:cNvPr>
          <p:cNvSpPr>
            <a:spLocks noGrp="1"/>
          </p:cNvSpPr>
          <p:nvPr>
            <p:ph type="sldNum" sz="quarter" idx="12"/>
          </p:nvPr>
        </p:nvSpPr>
        <p:spPr>
          <a:xfrm>
            <a:off x="7928637" y="6033479"/>
            <a:ext cx="586712" cy="365125"/>
          </a:xfrm>
        </p:spPr>
        <p:txBody>
          <a:bodyPr>
            <a:normAutofit/>
          </a:bodyPr>
          <a:lstStyle/>
          <a:p>
            <a:pPr>
              <a:spcAft>
                <a:spcPts val="600"/>
              </a:spcAft>
            </a:pPr>
            <a:fld id="{D57F1E4F-1CFF-5643-939E-217C01CDF565}" type="slidenum">
              <a:rPr lang="en-US" sz="900">
                <a:solidFill>
                  <a:schemeClr val="tx1">
                    <a:alpha val="80000"/>
                  </a:schemeClr>
                </a:solidFill>
              </a:rPr>
              <a:pPr>
                <a:spcAft>
                  <a:spcPts val="600"/>
                </a:spcAft>
              </a:pPr>
              <a:t>17</a:t>
            </a:fld>
            <a:endParaRPr lang="en-US" sz="900">
              <a:solidFill>
                <a:schemeClr val="tx1">
                  <a:alpha val="80000"/>
                </a:schemeClr>
              </a:solidFill>
            </a:endParaRPr>
          </a:p>
        </p:txBody>
      </p:sp>
    </p:spTree>
    <p:extLst>
      <p:ext uri="{BB962C8B-B14F-4D97-AF65-F5344CB8AC3E}">
        <p14:creationId xmlns:p14="http://schemas.microsoft.com/office/powerpoint/2010/main" val="3067167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2B0E-88EA-4E07-A392-32FA448212AE}"/>
              </a:ext>
            </a:extLst>
          </p:cNvPr>
          <p:cNvSpPr>
            <a:spLocks noGrp="1"/>
          </p:cNvSpPr>
          <p:nvPr>
            <p:ph type="title"/>
          </p:nvPr>
        </p:nvSpPr>
        <p:spPr>
          <a:xfrm>
            <a:off x="1838528" y="0"/>
            <a:ext cx="6112618" cy="422814"/>
          </a:xfrm>
        </p:spPr>
        <p:txBody>
          <a:bodyPr>
            <a:normAutofit fontScale="90000"/>
          </a:bodyPr>
          <a:lstStyle/>
          <a:p>
            <a:pPr algn="ctr"/>
            <a:r>
              <a:rPr lang="en-IN" sz="2800" b="1" dirty="0">
                <a:latin typeface="Times New Roman" panose="02020603050405020304" pitchFamily="18" charset="0"/>
                <a:cs typeface="Times New Roman" panose="02020603050405020304" pitchFamily="18" charset="0"/>
              </a:rPr>
              <a:t>Aerodynamic Characteristics of BWB </a:t>
            </a:r>
            <a:endParaRPr lang="en-US" sz="2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C473620-DCCA-4810-A689-76ABFB1416A0}"/>
              </a:ext>
            </a:extLst>
          </p:cNvPr>
          <p:cNvSpPr>
            <a:spLocks noGrp="1"/>
          </p:cNvSpPr>
          <p:nvPr>
            <p:ph type="sldNum" sz="quarter" idx="12"/>
          </p:nvPr>
        </p:nvSpPr>
        <p:spPr/>
        <p:txBody>
          <a:bodyPr/>
          <a:lstStyle/>
          <a:p>
            <a:fld id="{D57F1E4F-1CFF-5643-939E-217C01CDF565}" type="slidenum">
              <a:rPr lang="en-US" smtClean="0"/>
              <a:pPr/>
              <a:t>18</a:t>
            </a:fld>
            <a:endParaRPr lang="en-US" dirty="0"/>
          </a:p>
        </p:txBody>
      </p:sp>
      <p:graphicFrame>
        <p:nvGraphicFramePr>
          <p:cNvPr id="5" name="Content Placeholder 4">
            <a:extLst>
              <a:ext uri="{FF2B5EF4-FFF2-40B4-BE49-F238E27FC236}">
                <a16:creationId xmlns:a16="http://schemas.microsoft.com/office/drawing/2014/main" id="{00000000-0008-0000-0100-000003000000}"/>
              </a:ext>
            </a:extLst>
          </p:cNvPr>
          <p:cNvGraphicFramePr>
            <a:graphicFrameLocks noGrp="1"/>
          </p:cNvGraphicFramePr>
          <p:nvPr>
            <p:ph idx="1"/>
            <p:extLst>
              <p:ext uri="{D42A27DB-BD31-4B8C-83A1-F6EECF244321}">
                <p14:modId xmlns:p14="http://schemas.microsoft.com/office/powerpoint/2010/main" val="4282099032"/>
              </p:ext>
            </p:extLst>
          </p:nvPr>
        </p:nvGraphicFramePr>
        <p:xfrm>
          <a:off x="276225" y="762270"/>
          <a:ext cx="4819649" cy="28098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00000000-0008-0000-0300-000004000000}"/>
              </a:ext>
            </a:extLst>
          </p:cNvPr>
          <p:cNvGraphicFramePr/>
          <p:nvPr>
            <p:extLst>
              <p:ext uri="{D42A27DB-BD31-4B8C-83A1-F6EECF244321}">
                <p14:modId xmlns:p14="http://schemas.microsoft.com/office/powerpoint/2010/main" val="1671710362"/>
              </p:ext>
            </p:extLst>
          </p:nvPr>
        </p:nvGraphicFramePr>
        <p:xfrm>
          <a:off x="276226" y="3911601"/>
          <a:ext cx="4819650" cy="280987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3D863F43-D0CE-470D-8084-BA3DDE032425}"/>
              </a:ext>
            </a:extLst>
          </p:cNvPr>
          <p:cNvSpPr txBox="1"/>
          <p:nvPr/>
        </p:nvSpPr>
        <p:spPr>
          <a:xfrm>
            <a:off x="5476672" y="1290044"/>
            <a:ext cx="3161491" cy="1754326"/>
          </a:xfrm>
          <a:prstGeom prst="rect">
            <a:avLst/>
          </a:prstGeom>
          <a:noFill/>
        </p:spPr>
        <p:txBody>
          <a:bodyPr wrap="square" rtlCol="0">
            <a:spAutoFit/>
          </a:bodyPr>
          <a:lstStyle/>
          <a:p>
            <a:pPr marL="285750" indent="-285750" algn="just">
              <a:buClr>
                <a:srgbClr val="0070C0"/>
              </a:buClr>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At </a:t>
            </a:r>
            <a:r>
              <a:rPr lang="el-GR" dirty="0">
                <a:latin typeface="Times New Roman" panose="02020603050405020304" pitchFamily="18" charset="0"/>
                <a:cs typeface="Times New Roman" panose="02020603050405020304" pitchFamily="18" charset="0"/>
              </a:rPr>
              <a:t>α</a:t>
            </a:r>
            <a:r>
              <a:rPr lang="en-US" dirty="0">
                <a:latin typeface="Times New Roman" panose="02020603050405020304" pitchFamily="18" charset="0"/>
                <a:cs typeface="Times New Roman" panose="02020603050405020304" pitchFamily="18" charset="0"/>
              </a:rPr>
              <a:t>=0</a:t>
            </a:r>
            <a:r>
              <a:rPr lang="el-G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ahoma" panose="020B0604030504040204" pitchFamily="34" charset="0"/>
                <a:cs typeface="Times New Roman" panose="02020603050405020304" pitchFamily="18" charset="0"/>
              </a:rPr>
              <a:t> C</a:t>
            </a:r>
            <a:r>
              <a:rPr lang="en-IN" baseline="-25000" dirty="0">
                <a:latin typeface="Times New Roman" panose="02020603050405020304" pitchFamily="18" charset="0"/>
                <a:ea typeface="Tahoma" panose="020B0604030504040204" pitchFamily="34"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 is nearly zero.</a:t>
            </a:r>
          </a:p>
          <a:p>
            <a:pPr marL="285750" indent="-285750" algn="just">
              <a:buClr>
                <a:srgbClr val="0070C0"/>
              </a:buClr>
              <a:buFont typeface="Wingdings" panose="05000000000000000000" pitchFamily="2" charset="2"/>
              <a:buChar char="§"/>
            </a:pPr>
            <a:r>
              <a:rPr lang="en-IN" dirty="0">
                <a:latin typeface="Times New Roman" panose="02020603050405020304" pitchFamily="18" charset="0"/>
                <a:ea typeface="Tahoma" panose="020B0604030504040204" pitchFamily="34" charset="0"/>
                <a:cs typeface="Times New Roman" panose="02020603050405020304" pitchFamily="18" charset="0"/>
              </a:rPr>
              <a:t>C</a:t>
            </a:r>
            <a:r>
              <a:rPr lang="en-IN" baseline="-25000" dirty="0">
                <a:latin typeface="Times New Roman" panose="02020603050405020304" pitchFamily="18" charset="0"/>
                <a:ea typeface="Tahoma" panose="020B0604030504040204" pitchFamily="34" charset="0"/>
                <a:cs typeface="Times New Roman" panose="02020603050405020304" pitchFamily="18" charset="0"/>
              </a:rPr>
              <a:t>L</a:t>
            </a:r>
            <a:r>
              <a:rPr lang="en-IN" dirty="0">
                <a:latin typeface="Times New Roman" panose="02020603050405020304" pitchFamily="18" charset="0"/>
                <a:ea typeface="Tahoma" panose="020B0604030504040204" pitchFamily="34" charset="0"/>
                <a:cs typeface="Times New Roman" panose="02020603050405020304" pitchFamily="18" charset="0"/>
              </a:rPr>
              <a:t> </a:t>
            </a:r>
            <a:r>
              <a:rPr lang="en-IN" dirty="0">
                <a:solidFill>
                  <a:srgbClr val="0070C0"/>
                </a:solidFill>
                <a:latin typeface="Times New Roman" panose="02020603050405020304" pitchFamily="18" charset="0"/>
                <a:ea typeface="Tahoma" panose="020B0604030504040204" pitchFamily="34" charset="0"/>
                <a:cs typeface="Times New Roman" panose="02020603050405020304" pitchFamily="18" charset="0"/>
              </a:rPr>
              <a:t>increases linearly</a:t>
            </a:r>
            <a:r>
              <a:rPr lang="en-IN" dirty="0">
                <a:latin typeface="Times New Roman" panose="02020603050405020304" pitchFamily="18" charset="0"/>
                <a:ea typeface="Tahoma" panose="020B0604030504040204" pitchFamily="34" charset="0"/>
                <a:cs typeface="Times New Roman" panose="02020603050405020304" pitchFamily="18" charset="0"/>
              </a:rPr>
              <a:t> with increasing angle of attack </a:t>
            </a:r>
            <a:r>
              <a:rPr lang="en-IN" dirty="0" err="1">
                <a:latin typeface="Times New Roman" panose="02020603050405020304" pitchFamily="18" charset="0"/>
                <a:ea typeface="Tahoma" panose="020B0604030504040204" pitchFamily="34" charset="0"/>
                <a:cs typeface="Times New Roman" panose="02020603050405020304" pitchFamily="18" charset="0"/>
              </a:rPr>
              <a:t>upto</a:t>
            </a:r>
            <a:r>
              <a:rPr lang="en-IN" dirty="0">
                <a:latin typeface="Times New Roman" panose="02020603050405020304" pitchFamily="18" charset="0"/>
                <a:ea typeface="Tahoma" panose="020B0604030504040204" pitchFamily="34" charset="0"/>
                <a:cs typeface="Times New Roman" panose="02020603050405020304" pitchFamily="18" charset="0"/>
              </a:rPr>
              <a:t> 40°.</a:t>
            </a:r>
          </a:p>
          <a:p>
            <a:pPr marL="285750" indent="-285750" algn="just">
              <a:buClr>
                <a:srgbClr val="0070C0"/>
              </a:buClr>
              <a:buFont typeface="Wingdings" panose="05000000000000000000" pitchFamily="2" charset="2"/>
              <a:buChar char="§"/>
            </a:pPr>
            <a:r>
              <a:rPr lang="en-IN" dirty="0">
                <a:latin typeface="Times New Roman" panose="02020603050405020304" pitchFamily="18" charset="0"/>
                <a:ea typeface="Tahoma" panose="020B0604030504040204" pitchFamily="34" charset="0"/>
                <a:cs typeface="Times New Roman" panose="02020603050405020304" pitchFamily="18" charset="0"/>
              </a:rPr>
              <a:t>The BWB model is </a:t>
            </a:r>
            <a:r>
              <a:rPr lang="en-IN" dirty="0">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stalled</a:t>
            </a:r>
            <a:r>
              <a:rPr lang="en-IN" dirty="0">
                <a:latin typeface="Times New Roman" panose="02020603050405020304" pitchFamily="18" charset="0"/>
                <a:ea typeface="Tahoma" panose="020B0604030504040204" pitchFamily="34" charset="0"/>
                <a:cs typeface="Times New Roman" panose="02020603050405020304" pitchFamily="18" charset="0"/>
              </a:rPr>
              <a:t> at an angle of attack of </a:t>
            </a:r>
            <a:r>
              <a:rPr lang="en-IN" dirty="0">
                <a:solidFill>
                  <a:schemeClr val="accent1"/>
                </a:solidFill>
                <a:latin typeface="Times New Roman" panose="02020603050405020304" pitchFamily="18" charset="0"/>
                <a:ea typeface="Tahoma" panose="020B0604030504040204" pitchFamily="34" charset="0"/>
                <a:cs typeface="Times New Roman" panose="02020603050405020304" pitchFamily="18" charset="0"/>
              </a:rPr>
              <a:t>45°.</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781D4E7-3813-4712-9486-E037E7D50A52}"/>
              </a:ext>
            </a:extLst>
          </p:cNvPr>
          <p:cNvSpPr txBox="1"/>
          <p:nvPr/>
        </p:nvSpPr>
        <p:spPr>
          <a:xfrm>
            <a:off x="5476672" y="4162376"/>
            <a:ext cx="3161491" cy="2308324"/>
          </a:xfrm>
          <a:prstGeom prst="rect">
            <a:avLst/>
          </a:prstGeom>
          <a:noFill/>
        </p:spPr>
        <p:txBody>
          <a:bodyPr wrap="square" rtlCol="0">
            <a:spAutoFit/>
          </a:bodyPr>
          <a:lstStyle/>
          <a:p>
            <a:pPr marL="285750" indent="-285750" algn="just">
              <a:buClr>
                <a:srgbClr val="FF0000"/>
              </a:buClr>
              <a:buFont typeface="Wingdings" panose="05000000000000000000" pitchFamily="2" charset="2"/>
              <a:buChar char="§"/>
            </a:pPr>
            <a:r>
              <a:rPr lang="en-US" dirty="0"/>
              <a:t>At low angles of attack, </a:t>
            </a:r>
            <a:r>
              <a:rPr lang="en-IN" dirty="0">
                <a:latin typeface="Times New Roman" panose="02020603050405020304" pitchFamily="18" charset="0"/>
                <a:cs typeface="Times New Roman" panose="02020603050405020304" pitchFamily="18" charset="0"/>
              </a:rPr>
              <a:t>C</a:t>
            </a:r>
            <a:r>
              <a:rPr lang="en-IN" baseline="-25000" dirty="0">
                <a:latin typeface="Times New Roman" panose="02020603050405020304" pitchFamily="18" charset="0"/>
                <a:cs typeface="Times New Roman" panose="02020603050405020304" pitchFamily="18" charset="0"/>
              </a:rPr>
              <a:t>D</a:t>
            </a:r>
            <a:r>
              <a:rPr lang="en-US" dirty="0"/>
              <a:t> is </a:t>
            </a:r>
            <a:r>
              <a:rPr lang="en-US" dirty="0">
                <a:solidFill>
                  <a:srgbClr val="FF0000"/>
                </a:solidFill>
              </a:rPr>
              <a:t>constant</a:t>
            </a:r>
            <a:r>
              <a:rPr lang="en-US" dirty="0"/>
              <a:t>.</a:t>
            </a:r>
          </a:p>
          <a:p>
            <a:pPr marL="285750" indent="-285750" algn="just">
              <a:buClr>
                <a:srgbClr val="FF0000"/>
              </a:buClr>
              <a:buFont typeface="Wingdings" panose="05000000000000000000" pitchFamily="2" charset="2"/>
              <a:buChar char="§"/>
            </a:pPr>
            <a:r>
              <a:rPr lang="en-US" dirty="0"/>
              <a:t>After α=10°, </a:t>
            </a:r>
            <a:r>
              <a:rPr lang="en-IN" dirty="0">
                <a:latin typeface="Times New Roman" panose="02020603050405020304" pitchFamily="18" charset="0"/>
                <a:cs typeface="Times New Roman" panose="02020603050405020304" pitchFamily="18" charset="0"/>
              </a:rPr>
              <a:t>C</a:t>
            </a:r>
            <a:r>
              <a:rPr lang="en-IN" baseline="-25000" dirty="0">
                <a:latin typeface="Times New Roman" panose="02020603050405020304" pitchFamily="18" charset="0"/>
                <a:cs typeface="Times New Roman" panose="02020603050405020304" pitchFamily="18" charset="0"/>
              </a:rPr>
              <a:t>D</a:t>
            </a:r>
            <a:r>
              <a:rPr lang="en-US" dirty="0"/>
              <a:t> </a:t>
            </a:r>
            <a:r>
              <a:rPr lang="en-US" dirty="0">
                <a:solidFill>
                  <a:srgbClr val="FF0000"/>
                </a:solidFill>
              </a:rPr>
              <a:t>increases</a:t>
            </a:r>
            <a:r>
              <a:rPr lang="en-US" dirty="0"/>
              <a:t> with increasing angle of attack.</a:t>
            </a:r>
          </a:p>
          <a:p>
            <a:pPr marL="285750" indent="-285750" algn="just">
              <a:buClr>
                <a:srgbClr val="FF0000"/>
              </a:buClr>
              <a:buFont typeface="Wingdings" panose="05000000000000000000" pitchFamily="2" charset="2"/>
              <a:buChar char="§"/>
            </a:pPr>
            <a:r>
              <a:rPr lang="en-US" dirty="0"/>
              <a:t>Increase in drag at higher angle of attack is due to </a:t>
            </a:r>
            <a:r>
              <a:rPr lang="en-US" dirty="0">
                <a:solidFill>
                  <a:srgbClr val="FF0000"/>
                </a:solidFill>
              </a:rPr>
              <a:t>increasing pressure drag</a:t>
            </a:r>
            <a:r>
              <a:rPr lang="en-US" dirty="0"/>
              <a:t>.</a:t>
            </a:r>
          </a:p>
        </p:txBody>
      </p:sp>
    </p:spTree>
    <p:extLst>
      <p:ext uri="{BB962C8B-B14F-4D97-AF65-F5344CB8AC3E}">
        <p14:creationId xmlns:p14="http://schemas.microsoft.com/office/powerpoint/2010/main" val="1247689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B869A75-6833-4D2C-9C21-D203A37EACF9}"/>
              </a:ext>
            </a:extLst>
          </p:cNvPr>
          <p:cNvSpPr>
            <a:spLocks noGrp="1"/>
          </p:cNvSpPr>
          <p:nvPr>
            <p:ph type="sldNum" sz="quarter" idx="12"/>
          </p:nvPr>
        </p:nvSpPr>
        <p:spPr/>
        <p:txBody>
          <a:bodyPr/>
          <a:lstStyle/>
          <a:p>
            <a:fld id="{D57F1E4F-1CFF-5643-939E-217C01CDF565}" type="slidenum">
              <a:rPr lang="en-US" smtClean="0"/>
              <a:pPr/>
              <a:t>19</a:t>
            </a:fld>
            <a:endParaRPr lang="en-US" dirty="0"/>
          </a:p>
        </p:txBody>
      </p:sp>
      <p:graphicFrame>
        <p:nvGraphicFramePr>
          <p:cNvPr id="7" name="Content Placeholder 6">
            <a:extLst>
              <a:ext uri="{FF2B5EF4-FFF2-40B4-BE49-F238E27FC236}">
                <a16:creationId xmlns:a16="http://schemas.microsoft.com/office/drawing/2014/main" id="{5288BC3C-2085-484E-89D2-4C0B5CBEDC3C}"/>
              </a:ext>
            </a:extLst>
          </p:cNvPr>
          <p:cNvGraphicFramePr>
            <a:graphicFrameLocks noGrp="1"/>
          </p:cNvGraphicFramePr>
          <p:nvPr>
            <p:ph idx="1"/>
            <p:extLst>
              <p:ext uri="{D42A27DB-BD31-4B8C-83A1-F6EECF244321}">
                <p14:modId xmlns:p14="http://schemas.microsoft.com/office/powerpoint/2010/main" val="2313838114"/>
              </p:ext>
            </p:extLst>
          </p:nvPr>
        </p:nvGraphicFramePr>
        <p:xfrm>
          <a:off x="465204" y="3513240"/>
          <a:ext cx="4867275" cy="28479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C64320B8-690B-4E88-A299-077AD70E098F}"/>
              </a:ext>
            </a:extLst>
          </p:cNvPr>
          <p:cNvGraphicFramePr/>
          <p:nvPr>
            <p:extLst>
              <p:ext uri="{D42A27DB-BD31-4B8C-83A1-F6EECF244321}">
                <p14:modId xmlns:p14="http://schemas.microsoft.com/office/powerpoint/2010/main" val="3458246798"/>
              </p:ext>
            </p:extLst>
          </p:nvPr>
        </p:nvGraphicFramePr>
        <p:xfrm>
          <a:off x="465204" y="401637"/>
          <a:ext cx="4867275" cy="2847975"/>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CCCAD8CC-CCB9-4ABD-9A16-EACE909B9E5B}"/>
              </a:ext>
            </a:extLst>
          </p:cNvPr>
          <p:cNvSpPr txBox="1"/>
          <p:nvPr/>
        </p:nvSpPr>
        <p:spPr>
          <a:xfrm>
            <a:off x="5623316" y="762929"/>
            <a:ext cx="3169084" cy="2125390"/>
          </a:xfrm>
          <a:prstGeom prst="rect">
            <a:avLst/>
          </a:prstGeom>
          <a:noFill/>
        </p:spPr>
        <p:txBody>
          <a:bodyPr wrap="square" rtlCol="0">
            <a:spAutoFit/>
          </a:bodyPr>
          <a:lstStyle/>
          <a:p>
            <a:pPr algn="just">
              <a:lnSpc>
                <a:spcPct val="150000"/>
              </a:lnSpc>
              <a:spcAft>
                <a:spcPts val="800"/>
              </a:spcAft>
            </a:pPr>
            <a:r>
              <a:rPr lang="en-IN" dirty="0">
                <a:latin typeface="Times New Roman" panose="02020603050405020304" pitchFamily="18" charset="0"/>
                <a:ea typeface="Calibri" panose="020F0502020204030204" pitchFamily="34" charset="0"/>
                <a:cs typeface="Mangal" panose="02040503050203030202" pitchFamily="18" charset="0"/>
              </a:rPr>
              <a:t>The maximum value of L/D is achieved at an angle of attack of 6º. Hence the optimum flight configuration of the BWB body is at α = 6º.</a:t>
            </a:r>
            <a:endParaRPr lang="en-US" sz="1600" dirty="0">
              <a:latin typeface="Calibri" panose="020F0502020204030204" pitchFamily="34" charset="0"/>
              <a:ea typeface="Calibri" panose="020F0502020204030204" pitchFamily="34" charset="0"/>
              <a:cs typeface="Mangal" panose="02040503050203030202" pitchFamily="18" charset="0"/>
            </a:endParaRPr>
          </a:p>
        </p:txBody>
      </p:sp>
      <p:sp>
        <p:nvSpPr>
          <p:cNvPr id="10" name="TextBox 9">
            <a:extLst>
              <a:ext uri="{FF2B5EF4-FFF2-40B4-BE49-F238E27FC236}">
                <a16:creationId xmlns:a16="http://schemas.microsoft.com/office/drawing/2014/main" id="{EF8E6E0C-96E5-4574-ABDF-DC13E034015F}"/>
              </a:ext>
            </a:extLst>
          </p:cNvPr>
          <p:cNvSpPr txBox="1"/>
          <p:nvPr/>
        </p:nvSpPr>
        <p:spPr>
          <a:xfrm>
            <a:off x="5623316" y="3666783"/>
            <a:ext cx="3169083" cy="2540888"/>
          </a:xfrm>
          <a:prstGeom prst="rect">
            <a:avLst/>
          </a:prstGeom>
          <a:noFill/>
        </p:spPr>
        <p:txBody>
          <a:bodyPr wrap="square" rtlCol="0">
            <a:spAutoFit/>
          </a:bodyPr>
          <a:lstStyle/>
          <a:p>
            <a:pPr algn="just">
              <a:lnSpc>
                <a:spcPct val="150000"/>
              </a:lnSpc>
            </a:pPr>
            <a:r>
              <a:rPr lang="en-IN" dirty="0">
                <a:latin typeface="Times New Roman" panose="02020603050405020304" pitchFamily="18" charset="0"/>
                <a:ea typeface="Calibri" panose="020F0502020204030204" pitchFamily="34" charset="0"/>
              </a:rPr>
              <a:t>Initially, the lift coefficient increases with the drag coefficient, later on the lift coefficient almost becomes constant with the increasing drag coefficient. </a:t>
            </a:r>
            <a:endParaRPr lang="en-US" dirty="0"/>
          </a:p>
        </p:txBody>
      </p:sp>
    </p:spTree>
    <p:extLst>
      <p:ext uri="{BB962C8B-B14F-4D97-AF65-F5344CB8AC3E}">
        <p14:creationId xmlns:p14="http://schemas.microsoft.com/office/powerpoint/2010/main" val="3186080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94C35-6290-4C2A-A912-2F35F1C0F7D1}"/>
              </a:ext>
            </a:extLst>
          </p:cNvPr>
          <p:cNvSpPr>
            <a:spLocks noGrp="1"/>
          </p:cNvSpPr>
          <p:nvPr>
            <p:ph type="title"/>
          </p:nvPr>
        </p:nvSpPr>
        <p:spPr>
          <a:xfrm>
            <a:off x="435894" y="110410"/>
            <a:ext cx="8272212" cy="681963"/>
          </a:xfrm>
        </p:spPr>
        <p:txBody>
          <a:bodyPr>
            <a:normAutofit fontScale="90000"/>
          </a:bodyPr>
          <a:lstStyle/>
          <a:p>
            <a:pPr algn="ctr"/>
            <a:r>
              <a:rPr lang="en-IN" b="1" dirty="0">
                <a:latin typeface="Times New Roman" pitchFamily="18" charset="0"/>
                <a:cs typeface="Times New Roman" pitchFamily="18" charset="0"/>
              </a:rPr>
              <a:t>Introduction</a:t>
            </a:r>
            <a:endParaRPr lang="en-IN" dirty="0"/>
          </a:p>
        </p:txBody>
      </p:sp>
      <p:sp>
        <p:nvSpPr>
          <p:cNvPr id="3" name="Content Placeholder 2">
            <a:extLst>
              <a:ext uri="{FF2B5EF4-FFF2-40B4-BE49-F238E27FC236}">
                <a16:creationId xmlns:a16="http://schemas.microsoft.com/office/drawing/2014/main" id="{6A54761C-D8F2-4B90-82FA-6A7500089D5B}"/>
              </a:ext>
            </a:extLst>
          </p:cNvPr>
          <p:cNvSpPr>
            <a:spLocks noGrp="1"/>
          </p:cNvSpPr>
          <p:nvPr>
            <p:ph idx="1"/>
          </p:nvPr>
        </p:nvSpPr>
        <p:spPr>
          <a:xfrm>
            <a:off x="0" y="3429000"/>
            <a:ext cx="9144000" cy="3428999"/>
          </a:xfrm>
        </p:spPr>
        <p:txBody>
          <a:bodyPr>
            <a:normAutofit fontScale="92500" lnSpcReduction="10000"/>
          </a:bodyPr>
          <a:lstStyle/>
          <a:p>
            <a:pPr marL="0" indent="0">
              <a:buNone/>
            </a:pPr>
            <a:endParaRPr lang="en-US" dirty="0">
              <a:latin typeface="Arial" panose="020B0604020202020204" pitchFamily="34" charset="0"/>
            </a:endParaRPr>
          </a:p>
          <a:p>
            <a:pPr marL="385754" indent="-385754">
              <a:buFont typeface="+mj-lt"/>
              <a:buAutoNum type="arabicPeriod"/>
            </a:pPr>
            <a:r>
              <a:rPr lang="en-US" sz="2200" dirty="0">
                <a:latin typeface="Times New Roman" panose="02020603050405020304" pitchFamily="18" charset="0"/>
                <a:cs typeface="Times New Roman" panose="02020603050405020304" pitchFamily="18" charset="0"/>
              </a:rPr>
              <a:t>Conventional Configuration: "Tube and Wing"</a:t>
            </a:r>
          </a:p>
          <a:p>
            <a:pPr marL="385754" indent="-385754">
              <a:buFont typeface="+mj-lt"/>
              <a:buAutoNum type="arabicPeriod"/>
            </a:pPr>
            <a:r>
              <a:rPr lang="en-US" sz="2200" dirty="0">
                <a:latin typeface="Times New Roman" panose="02020603050405020304" pitchFamily="18" charset="0"/>
                <a:cs typeface="Times New Roman" panose="02020603050405020304" pitchFamily="18" charset="0"/>
              </a:rPr>
              <a:t>Blended Wing Body (BWB)</a:t>
            </a:r>
          </a:p>
          <a:p>
            <a:pPr marL="385754" indent="-385754">
              <a:buFont typeface="+mj-lt"/>
              <a:buAutoNum type="arabicPeriod"/>
            </a:pPr>
            <a:r>
              <a:rPr lang="en-IN" sz="2200" dirty="0">
                <a:latin typeface="Times New Roman" panose="02020603050405020304" pitchFamily="18" charset="0"/>
                <a:cs typeface="Times New Roman" panose="02020603050405020304" pitchFamily="18" charset="0"/>
              </a:rPr>
              <a:t>Hybrid Flying Wing</a:t>
            </a:r>
          </a:p>
          <a:p>
            <a:pPr marL="385754" indent="-385754">
              <a:buFont typeface="+mj-lt"/>
              <a:buAutoNum type="arabicPeriod"/>
            </a:pPr>
            <a:r>
              <a:rPr lang="en-IN" sz="2200" dirty="0">
                <a:latin typeface="Times New Roman" panose="02020603050405020304" pitchFamily="18" charset="0"/>
                <a:cs typeface="Times New Roman" panose="02020603050405020304" pitchFamily="18" charset="0"/>
              </a:rPr>
              <a:t>Flying Wing</a:t>
            </a:r>
            <a:endParaRPr lang="en-US" sz="2200" dirty="0">
              <a:latin typeface="Times New Roman" panose="02020603050405020304" pitchFamily="18" charset="0"/>
              <a:cs typeface="Times New Roman" panose="02020603050405020304" pitchFamily="18" charset="0"/>
            </a:endParaRPr>
          </a:p>
          <a:p>
            <a:pPr marL="0" indent="0" algn="ctr">
              <a:buNone/>
            </a:pPr>
            <a:r>
              <a:rPr lang="en-US" sz="2200" dirty="0">
                <a:latin typeface="Times New Roman" panose="02020603050405020304" pitchFamily="18" charset="0"/>
                <a:cs typeface="Times New Roman" panose="02020603050405020304" pitchFamily="18" charset="0"/>
              </a:rPr>
              <a:t>The </a:t>
            </a:r>
            <a:r>
              <a:rPr lang="en-US" sz="2200" dirty="0">
                <a:solidFill>
                  <a:srgbClr val="FF0000"/>
                </a:solidFill>
                <a:latin typeface="Times New Roman" panose="02020603050405020304" pitchFamily="18" charset="0"/>
                <a:cs typeface="Times New Roman" panose="02020603050405020304" pitchFamily="18" charset="0"/>
              </a:rPr>
              <a:t>Blended Wing Body </a:t>
            </a:r>
            <a:r>
              <a:rPr lang="en-US" sz="2200" dirty="0">
                <a:latin typeface="Times New Roman" panose="02020603050405020304" pitchFamily="18" charset="0"/>
                <a:cs typeface="Times New Roman" panose="02020603050405020304" pitchFamily="18" charset="0"/>
              </a:rPr>
              <a:t>aircraft is a blend of </a:t>
            </a:r>
          </a:p>
          <a:p>
            <a:pPr marL="0" indent="0" algn="ctr">
              <a:buNone/>
            </a:pPr>
            <a:r>
              <a:rPr lang="en-US" sz="2200" dirty="0">
                <a:latin typeface="Times New Roman" panose="02020603050405020304" pitchFamily="18" charset="0"/>
                <a:cs typeface="Times New Roman" panose="02020603050405020304" pitchFamily="18" charset="0"/>
              </a:rPr>
              <a:t>the </a:t>
            </a:r>
            <a:r>
              <a:rPr lang="en-US" sz="2200" dirty="0">
                <a:solidFill>
                  <a:srgbClr val="0070C0"/>
                </a:solidFill>
                <a:latin typeface="Times New Roman" panose="02020603050405020304" pitchFamily="18" charset="0"/>
                <a:cs typeface="Times New Roman" panose="02020603050405020304" pitchFamily="18" charset="0"/>
              </a:rPr>
              <a:t>tail aft</a:t>
            </a:r>
            <a:r>
              <a:rPr lang="en-US" sz="2200" dirty="0">
                <a:latin typeface="Times New Roman" panose="02020603050405020304" pitchFamily="18" charset="0"/>
                <a:cs typeface="Times New Roman" panose="02020603050405020304" pitchFamily="18" charset="0"/>
              </a:rPr>
              <a:t> and the </a:t>
            </a:r>
            <a:r>
              <a:rPr lang="en-US" sz="2200" dirty="0">
                <a:solidFill>
                  <a:srgbClr val="0070C0"/>
                </a:solidFill>
                <a:latin typeface="Times New Roman" panose="02020603050405020304" pitchFamily="18" charset="0"/>
                <a:cs typeface="Times New Roman" panose="02020603050405020304" pitchFamily="18" charset="0"/>
              </a:rPr>
              <a:t>flying wing </a:t>
            </a:r>
            <a:r>
              <a:rPr lang="en-US" sz="2200" dirty="0">
                <a:latin typeface="Times New Roman" panose="02020603050405020304" pitchFamily="18" charset="0"/>
                <a:cs typeface="Times New Roman" panose="02020603050405020304" pitchFamily="18" charset="0"/>
              </a:rPr>
              <a:t>configurations: </a:t>
            </a:r>
          </a:p>
          <a:p>
            <a:pPr marL="0" indent="0" algn="ctr">
              <a:buNone/>
            </a:pPr>
            <a:r>
              <a:rPr lang="en-US" sz="2200" dirty="0">
                <a:latin typeface="Times New Roman" panose="02020603050405020304" pitchFamily="18" charset="0"/>
                <a:cs typeface="Times New Roman" panose="02020603050405020304" pitchFamily="18" charset="0"/>
              </a:rPr>
              <a:t>A </a:t>
            </a:r>
            <a:r>
              <a:rPr lang="en-US" sz="2200" dirty="0">
                <a:solidFill>
                  <a:schemeClr val="tx1"/>
                </a:solidFill>
                <a:latin typeface="Times New Roman" panose="02020603050405020304" pitchFamily="18" charset="0"/>
                <a:cs typeface="Times New Roman" panose="02020603050405020304" pitchFamily="18" charset="0"/>
              </a:rPr>
              <a:t>wide </a:t>
            </a:r>
            <a:r>
              <a:rPr lang="en-US" sz="2200" dirty="0">
                <a:solidFill>
                  <a:srgbClr val="0070C0"/>
                </a:solidFill>
                <a:latin typeface="Times New Roman" panose="02020603050405020304" pitchFamily="18" charset="0"/>
                <a:cs typeface="Times New Roman" panose="02020603050405020304" pitchFamily="18" charset="0"/>
              </a:rPr>
              <a:t>lift producing center body </a:t>
            </a:r>
            <a:r>
              <a:rPr lang="en-US" sz="2200" dirty="0">
                <a:latin typeface="Times New Roman" panose="02020603050405020304" pitchFamily="18" charset="0"/>
                <a:cs typeface="Times New Roman" panose="02020603050405020304" pitchFamily="18" charset="0"/>
              </a:rPr>
              <a:t>housing the payload </a:t>
            </a:r>
          </a:p>
          <a:p>
            <a:pPr marL="0" indent="0" algn="ctr">
              <a:buNone/>
            </a:pPr>
            <a:r>
              <a:rPr lang="en-US" sz="2200" dirty="0">
                <a:latin typeface="Times New Roman" panose="02020603050405020304" pitchFamily="18" charset="0"/>
                <a:cs typeface="Times New Roman" panose="02020603050405020304" pitchFamily="18" charset="0"/>
              </a:rPr>
              <a:t>blends into conventional outer wings.</a:t>
            </a:r>
            <a:endParaRPr lang="en-IN" sz="2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2C8090A-AFF5-40FC-891C-19D4EDADD053}"/>
              </a:ext>
            </a:extLst>
          </p:cNvPr>
          <p:cNvPicPr>
            <a:picLocks noChangeAspect="1"/>
          </p:cNvPicPr>
          <p:nvPr/>
        </p:nvPicPr>
        <p:blipFill>
          <a:blip r:embed="rId2"/>
          <a:stretch>
            <a:fillRect/>
          </a:stretch>
        </p:blipFill>
        <p:spPr>
          <a:xfrm>
            <a:off x="0" y="1104901"/>
            <a:ext cx="9144000" cy="2324102"/>
          </a:xfrm>
          <a:prstGeom prst="rect">
            <a:avLst/>
          </a:prstGeom>
        </p:spPr>
      </p:pic>
      <p:sp>
        <p:nvSpPr>
          <p:cNvPr id="4" name="Slide Number Placeholder 3">
            <a:extLst>
              <a:ext uri="{FF2B5EF4-FFF2-40B4-BE49-F238E27FC236}">
                <a16:creationId xmlns:a16="http://schemas.microsoft.com/office/drawing/2014/main" id="{B7C80511-DFE8-4F25-B8DC-1CC61284A27A}"/>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
        <p:nvSpPr>
          <p:cNvPr id="7" name="Rectangle 6">
            <a:extLst>
              <a:ext uri="{FF2B5EF4-FFF2-40B4-BE49-F238E27FC236}">
                <a16:creationId xmlns:a16="http://schemas.microsoft.com/office/drawing/2014/main" id="{AD6B4E42-6F65-46C0-A614-FE2D82A84AB6}"/>
              </a:ext>
            </a:extLst>
          </p:cNvPr>
          <p:cNvSpPr/>
          <p:nvPr/>
        </p:nvSpPr>
        <p:spPr>
          <a:xfrm>
            <a:off x="8202999" y="3374154"/>
            <a:ext cx="1010213" cy="246221"/>
          </a:xfrm>
          <a:prstGeom prst="rect">
            <a:avLst/>
          </a:prstGeom>
        </p:spPr>
        <p:txBody>
          <a:bodyPr wrap="none">
            <a:spAutoFit/>
          </a:bodyPr>
          <a:lstStyle/>
          <a:p>
            <a:pPr lvl="0"/>
            <a:r>
              <a:rPr lang="en-IN" sz="1000" dirty="0">
                <a:solidFill>
                  <a:prstClr val="black"/>
                </a:solidFill>
                <a:latin typeface="Times New Roman" panose="02020603050405020304" pitchFamily="18" charset="0"/>
                <a:cs typeface="Times New Roman" panose="02020603050405020304" pitchFamily="18" charset="0"/>
              </a:rPr>
              <a:t>Source: Internet</a:t>
            </a:r>
          </a:p>
        </p:txBody>
      </p:sp>
    </p:spTree>
    <p:extLst>
      <p:ext uri="{BB962C8B-B14F-4D97-AF65-F5344CB8AC3E}">
        <p14:creationId xmlns:p14="http://schemas.microsoft.com/office/powerpoint/2010/main" val="14604894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9752E2F6-A0A5-4981-835C-CAADDD9B8D8C}"/>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56" r="-56"/>
          <a:stretch/>
        </p:blipFill>
        <p:spPr bwMode="auto">
          <a:xfrm>
            <a:off x="0" y="510600"/>
            <a:ext cx="9144000" cy="4469961"/>
          </a:xfrm>
          <a:prstGeom prst="rect">
            <a:avLst/>
          </a:prstGeom>
          <a:noFill/>
        </p:spPr>
      </p:pic>
      <p:sp>
        <p:nvSpPr>
          <p:cNvPr id="4" name="Slide Number Placeholder 3">
            <a:extLst>
              <a:ext uri="{FF2B5EF4-FFF2-40B4-BE49-F238E27FC236}">
                <a16:creationId xmlns:a16="http://schemas.microsoft.com/office/drawing/2014/main" id="{76C2DA7A-2294-4E62-B513-E05E81529D3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20</a:t>
            </a:fld>
            <a:endParaRPr lang="en-US"/>
          </a:p>
        </p:txBody>
      </p:sp>
      <p:sp>
        <p:nvSpPr>
          <p:cNvPr id="6" name="TextBox 5">
            <a:extLst>
              <a:ext uri="{FF2B5EF4-FFF2-40B4-BE49-F238E27FC236}">
                <a16:creationId xmlns:a16="http://schemas.microsoft.com/office/drawing/2014/main" id="{3C702B2B-9A7A-4C70-8A70-9B08B578167A}"/>
              </a:ext>
            </a:extLst>
          </p:cNvPr>
          <p:cNvSpPr txBox="1"/>
          <p:nvPr/>
        </p:nvSpPr>
        <p:spPr>
          <a:xfrm>
            <a:off x="0" y="-63530"/>
            <a:ext cx="7098610"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Cp over the top surface of BWB at indicated span-wise location</a:t>
            </a:r>
          </a:p>
        </p:txBody>
      </p:sp>
    </p:spTree>
    <p:extLst>
      <p:ext uri="{BB962C8B-B14F-4D97-AF65-F5344CB8AC3E}">
        <p14:creationId xmlns:p14="http://schemas.microsoft.com/office/powerpoint/2010/main" val="1451652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484E993-367D-489B-A722-D746B4509D0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510600"/>
            <a:ext cx="9144000" cy="4469961"/>
          </a:xfrm>
          <a:prstGeom prst="rect">
            <a:avLst/>
          </a:prstGeom>
          <a:noFill/>
          <a:ln>
            <a:noFill/>
          </a:ln>
        </p:spPr>
      </p:pic>
      <p:sp>
        <p:nvSpPr>
          <p:cNvPr id="4" name="Slide Number Placeholder 3">
            <a:extLst>
              <a:ext uri="{FF2B5EF4-FFF2-40B4-BE49-F238E27FC236}">
                <a16:creationId xmlns:a16="http://schemas.microsoft.com/office/drawing/2014/main" id="{76C2DA7A-2294-4E62-B513-E05E81529D3D}"/>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21</a:t>
            </a:fld>
            <a:endParaRPr lang="en-US"/>
          </a:p>
        </p:txBody>
      </p:sp>
    </p:spTree>
    <p:extLst>
      <p:ext uri="{BB962C8B-B14F-4D97-AF65-F5344CB8AC3E}">
        <p14:creationId xmlns:p14="http://schemas.microsoft.com/office/powerpoint/2010/main" val="3368314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E05855-6E15-4D5A-A781-410BEB4E4293}"/>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5" name="Picture 4">
            <a:extLst>
              <a:ext uri="{FF2B5EF4-FFF2-40B4-BE49-F238E27FC236}">
                <a16:creationId xmlns:a16="http://schemas.microsoft.com/office/drawing/2014/main" id="{B38032C3-9C13-4551-9792-4DFCCB088A9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510600"/>
            <a:ext cx="9144000" cy="4469961"/>
          </a:xfrm>
          <a:prstGeom prst="rect">
            <a:avLst/>
          </a:prstGeom>
          <a:noFill/>
          <a:ln>
            <a:noFill/>
          </a:ln>
        </p:spPr>
      </p:pic>
    </p:spTree>
    <p:extLst>
      <p:ext uri="{BB962C8B-B14F-4D97-AF65-F5344CB8AC3E}">
        <p14:creationId xmlns:p14="http://schemas.microsoft.com/office/powerpoint/2010/main" val="1979846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41DC86-41EB-49D7-BCBA-97FFEA23F7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 y="681038"/>
            <a:ext cx="9143999" cy="4299524"/>
          </a:xfrm>
          <a:prstGeom prst="rect">
            <a:avLst/>
          </a:prstGeom>
          <a:noFill/>
          <a:ln>
            <a:noFill/>
          </a:ln>
        </p:spPr>
      </p:pic>
      <p:sp>
        <p:nvSpPr>
          <p:cNvPr id="4" name="Slide Number Placeholder 3">
            <a:extLst>
              <a:ext uri="{FF2B5EF4-FFF2-40B4-BE49-F238E27FC236}">
                <a16:creationId xmlns:a16="http://schemas.microsoft.com/office/drawing/2014/main" id="{4246E647-F5C7-4110-9DAC-082757843566}"/>
              </a:ext>
            </a:extLst>
          </p:cNvPr>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9278764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0F36DD-48FA-4193-862D-A9AB8A0B1DC0}"/>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6" name="Picture 5">
            <a:extLst>
              <a:ext uri="{FF2B5EF4-FFF2-40B4-BE49-F238E27FC236}">
                <a16:creationId xmlns:a16="http://schemas.microsoft.com/office/drawing/2014/main" id="{550940F0-7B56-4644-90E6-D7A39A51E0E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510600"/>
            <a:ext cx="9144000" cy="4469961"/>
          </a:xfrm>
          <a:prstGeom prst="rect">
            <a:avLst/>
          </a:prstGeom>
          <a:noFill/>
          <a:ln>
            <a:noFill/>
          </a:ln>
        </p:spPr>
      </p:pic>
    </p:spTree>
    <p:extLst>
      <p:ext uri="{BB962C8B-B14F-4D97-AF65-F5344CB8AC3E}">
        <p14:creationId xmlns:p14="http://schemas.microsoft.com/office/powerpoint/2010/main" val="324162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F34B671-BFD4-4B33-A741-92E437439263}"/>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6" name="Picture 5">
            <a:extLst>
              <a:ext uri="{FF2B5EF4-FFF2-40B4-BE49-F238E27FC236}">
                <a16:creationId xmlns:a16="http://schemas.microsoft.com/office/drawing/2014/main" id="{F26FE2EF-E559-478D-ACC7-74A9F0F33D6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510600"/>
            <a:ext cx="9144000" cy="4469961"/>
          </a:xfrm>
          <a:prstGeom prst="rect">
            <a:avLst/>
          </a:prstGeom>
          <a:noFill/>
          <a:ln>
            <a:noFill/>
          </a:ln>
        </p:spPr>
      </p:pic>
    </p:spTree>
    <p:extLst>
      <p:ext uri="{BB962C8B-B14F-4D97-AF65-F5344CB8AC3E}">
        <p14:creationId xmlns:p14="http://schemas.microsoft.com/office/powerpoint/2010/main" val="4144771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32EE64-A037-44F9-8E91-D61AB70AF2C6}"/>
              </a:ext>
            </a:extLst>
          </p:cNvPr>
          <p:cNvPicPr>
            <a:picLocks noChangeAspect="1"/>
          </p:cNvPicPr>
          <p:nvPr/>
        </p:nvPicPr>
        <p:blipFill rotWithShape="1">
          <a:blip r:embed="rId2"/>
          <a:srcRect l="14895" r="1408" b="5"/>
          <a:stretch/>
        </p:blipFill>
        <p:spPr>
          <a:xfrm>
            <a:off x="0" y="2273577"/>
            <a:ext cx="2789791" cy="2241464"/>
          </a:xfrm>
          <a:prstGeom prst="rect">
            <a:avLst/>
          </a:prstGeom>
        </p:spPr>
      </p:pic>
      <p:pic>
        <p:nvPicPr>
          <p:cNvPr id="21" name="Picture 20">
            <a:extLst>
              <a:ext uri="{FF2B5EF4-FFF2-40B4-BE49-F238E27FC236}">
                <a16:creationId xmlns:a16="http://schemas.microsoft.com/office/drawing/2014/main" id="{0D2F9F26-7EB5-4E0A-B427-831648CB5F1F}"/>
              </a:ext>
            </a:extLst>
          </p:cNvPr>
          <p:cNvPicPr>
            <a:picLocks noChangeAspect="1"/>
          </p:cNvPicPr>
          <p:nvPr/>
        </p:nvPicPr>
        <p:blipFill rotWithShape="1">
          <a:blip r:embed="rId3"/>
          <a:srcRect l="13932" r="9835" b="2"/>
          <a:stretch/>
        </p:blipFill>
        <p:spPr>
          <a:xfrm>
            <a:off x="0" y="4616143"/>
            <a:ext cx="2789791" cy="2241857"/>
          </a:xfrm>
          <a:prstGeom prst="rect">
            <a:avLst/>
          </a:prstGeom>
        </p:spPr>
      </p:pic>
      <p:pic>
        <p:nvPicPr>
          <p:cNvPr id="12" name="Picture 11">
            <a:extLst>
              <a:ext uri="{FF2B5EF4-FFF2-40B4-BE49-F238E27FC236}">
                <a16:creationId xmlns:a16="http://schemas.microsoft.com/office/drawing/2014/main" id="{E1D813C6-9A7D-4430-8E8A-9DE3F13BF61C}"/>
              </a:ext>
            </a:extLst>
          </p:cNvPr>
          <p:cNvPicPr>
            <a:picLocks noChangeAspect="1"/>
          </p:cNvPicPr>
          <p:nvPr/>
        </p:nvPicPr>
        <p:blipFill rotWithShape="1">
          <a:blip r:embed="rId4"/>
          <a:srcRect l="18118" r="3885" b="3"/>
          <a:stretch/>
        </p:blipFill>
        <p:spPr>
          <a:xfrm>
            <a:off x="2870059" y="25566"/>
            <a:ext cx="2789791" cy="2208616"/>
          </a:xfrm>
          <a:prstGeom prst="rect">
            <a:avLst/>
          </a:prstGeom>
        </p:spPr>
      </p:pic>
      <p:pic>
        <p:nvPicPr>
          <p:cNvPr id="25" name="Picture 24">
            <a:extLst>
              <a:ext uri="{FF2B5EF4-FFF2-40B4-BE49-F238E27FC236}">
                <a16:creationId xmlns:a16="http://schemas.microsoft.com/office/drawing/2014/main" id="{A5240D62-145F-4F9D-AB43-67A057FA54B9}"/>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81706" y="2308268"/>
            <a:ext cx="2766499" cy="2208616"/>
          </a:xfrm>
          <a:prstGeom prst="rect">
            <a:avLst/>
          </a:prstGeom>
          <a:noFill/>
          <a:ln>
            <a:noFill/>
          </a:ln>
        </p:spPr>
      </p:pic>
      <p:pic>
        <p:nvPicPr>
          <p:cNvPr id="11" name="Picture 10" descr="A picture containing green, tennis&#10;&#10;Description automatically generated">
            <a:extLst>
              <a:ext uri="{FF2B5EF4-FFF2-40B4-BE49-F238E27FC236}">
                <a16:creationId xmlns:a16="http://schemas.microsoft.com/office/drawing/2014/main" id="{4FD070DD-6D37-4DA5-ADD6-D5B50EF644E1}"/>
              </a:ext>
            </a:extLst>
          </p:cNvPr>
          <p:cNvPicPr>
            <a:picLocks noChangeAspect="1"/>
          </p:cNvPicPr>
          <p:nvPr/>
        </p:nvPicPr>
        <p:blipFill rotWithShape="1">
          <a:blip r:embed="rId6"/>
          <a:srcRect l="5037" r="14435" b="-3"/>
          <a:stretch/>
        </p:blipFill>
        <p:spPr>
          <a:xfrm>
            <a:off x="1" y="16423"/>
            <a:ext cx="2824102" cy="2208617"/>
          </a:xfrm>
          <a:prstGeom prst="rect">
            <a:avLst/>
          </a:prstGeom>
        </p:spPr>
      </p:pic>
      <p:sp>
        <p:nvSpPr>
          <p:cNvPr id="2" name="Title 1">
            <a:extLst>
              <a:ext uri="{FF2B5EF4-FFF2-40B4-BE49-F238E27FC236}">
                <a16:creationId xmlns:a16="http://schemas.microsoft.com/office/drawing/2014/main" id="{07A5F500-8BF0-4FC5-B804-736AB5631E7C}"/>
              </a:ext>
            </a:extLst>
          </p:cNvPr>
          <p:cNvSpPr>
            <a:spLocks noGrp="1"/>
          </p:cNvSpPr>
          <p:nvPr>
            <p:ph type="title"/>
          </p:nvPr>
        </p:nvSpPr>
        <p:spPr>
          <a:xfrm>
            <a:off x="5905499" y="32667"/>
            <a:ext cx="3238500" cy="1082149"/>
          </a:xfrm>
        </p:spPr>
        <p:txBody>
          <a:bodyPr>
            <a:normAutofit/>
          </a:bodyPr>
          <a:lstStyle/>
          <a:p>
            <a:r>
              <a:rPr lang="en-US" sz="2500" u="sng" dirty="0">
                <a:solidFill>
                  <a:srgbClr val="FF0000"/>
                </a:solidFill>
                <a:latin typeface="Times New Roman" panose="02020603050405020304" pitchFamily="18" charset="0"/>
                <a:cs typeface="Times New Roman" panose="02020603050405020304" pitchFamily="18" charset="0"/>
              </a:rPr>
              <a:t>Path lines at different Angle of Attack</a:t>
            </a:r>
          </a:p>
        </p:txBody>
      </p:sp>
      <p:pic>
        <p:nvPicPr>
          <p:cNvPr id="22" name="Picture 21">
            <a:extLst>
              <a:ext uri="{FF2B5EF4-FFF2-40B4-BE49-F238E27FC236}">
                <a16:creationId xmlns:a16="http://schemas.microsoft.com/office/drawing/2014/main" id="{002BEE47-153D-4BD5-924B-0F49998B1265}"/>
              </a:ext>
            </a:extLst>
          </p:cNvPr>
          <p:cNvPicPr>
            <a:picLocks noChangeAspect="1"/>
          </p:cNvPicPr>
          <p:nvPr/>
        </p:nvPicPr>
        <p:blipFill rotWithShape="1">
          <a:blip r:embed="rId7"/>
          <a:srcRect l="13490" r="9290"/>
          <a:stretch/>
        </p:blipFill>
        <p:spPr>
          <a:xfrm>
            <a:off x="2881706" y="4621985"/>
            <a:ext cx="2789814" cy="2221423"/>
          </a:xfrm>
          <a:prstGeom prst="rect">
            <a:avLst/>
          </a:prstGeom>
        </p:spPr>
      </p:pic>
      <p:sp>
        <p:nvSpPr>
          <p:cNvPr id="15" name="Content Placeholder 14">
            <a:extLst>
              <a:ext uri="{FF2B5EF4-FFF2-40B4-BE49-F238E27FC236}">
                <a16:creationId xmlns:a16="http://schemas.microsoft.com/office/drawing/2014/main" id="{62DCA2D5-F499-49FC-B204-C4FAD159BCA9}"/>
              </a:ext>
            </a:extLst>
          </p:cNvPr>
          <p:cNvSpPr>
            <a:spLocks noGrp="1"/>
          </p:cNvSpPr>
          <p:nvPr>
            <p:ph idx="1"/>
          </p:nvPr>
        </p:nvSpPr>
        <p:spPr>
          <a:xfrm>
            <a:off x="5944340" y="1134422"/>
            <a:ext cx="3086926" cy="5221927"/>
          </a:xfrm>
        </p:spPr>
        <p:txBody>
          <a:bodyPr>
            <a:normAutofit fontScale="92500" lnSpcReduction="10000"/>
          </a:bodyPr>
          <a:lstStyle/>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At α=0°, the flow is fully attached to the body.</a:t>
            </a:r>
          </a:p>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At α=20°, the flow has separated at the wing and wing is stalled.</a:t>
            </a:r>
          </a:p>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At α=30°, flow is attached at the fuselage part and the body continues to produce lift.</a:t>
            </a:r>
          </a:p>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The circulation region grows stronger with the increasing angles of attack.</a:t>
            </a:r>
          </a:p>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After α=45°, flow is separated for most of the body. </a:t>
            </a:r>
          </a:p>
          <a:p>
            <a:endParaRPr lang="en-US" sz="1800" dirty="0"/>
          </a:p>
        </p:txBody>
      </p:sp>
      <p:sp>
        <p:nvSpPr>
          <p:cNvPr id="4" name="Slide Number Placeholder 3">
            <a:extLst>
              <a:ext uri="{FF2B5EF4-FFF2-40B4-BE49-F238E27FC236}">
                <a16:creationId xmlns:a16="http://schemas.microsoft.com/office/drawing/2014/main" id="{941AFBF2-36EA-4D08-B134-FBD71859CCD5}"/>
              </a:ext>
            </a:extLst>
          </p:cNvPr>
          <p:cNvSpPr>
            <a:spLocks noGrp="1"/>
          </p:cNvSpPr>
          <p:nvPr>
            <p:ph type="sldNum" sz="quarter" idx="12"/>
          </p:nvPr>
        </p:nvSpPr>
        <p:spPr>
          <a:xfrm>
            <a:off x="8407908" y="6356350"/>
            <a:ext cx="429051" cy="365125"/>
          </a:xfrm>
        </p:spPr>
        <p:txBody>
          <a:bodyPr>
            <a:normAutofit/>
          </a:bodyPr>
          <a:lstStyle/>
          <a:p>
            <a:pPr>
              <a:spcAft>
                <a:spcPts val="600"/>
              </a:spcAft>
            </a:pPr>
            <a:fld id="{D57F1E4F-1CFF-5643-939E-217C01CDF565}" type="slidenum">
              <a:rPr lang="en-US" sz="1000">
                <a:solidFill>
                  <a:schemeClr val="tx1">
                    <a:lumMod val="75000"/>
                    <a:lumOff val="25000"/>
                  </a:schemeClr>
                </a:solidFill>
              </a:rPr>
              <a:pPr>
                <a:spcAft>
                  <a:spcPts val="600"/>
                </a:spcAft>
              </a:pPr>
              <a:t>26</a:t>
            </a:fld>
            <a:endParaRPr lang="en-US" sz="1000">
              <a:solidFill>
                <a:schemeClr val="tx1">
                  <a:lumMod val="75000"/>
                  <a:lumOff val="25000"/>
                </a:schemeClr>
              </a:solidFill>
            </a:endParaRPr>
          </a:p>
        </p:txBody>
      </p:sp>
      <p:sp>
        <p:nvSpPr>
          <p:cNvPr id="23" name="TextBox 22">
            <a:extLst>
              <a:ext uri="{FF2B5EF4-FFF2-40B4-BE49-F238E27FC236}">
                <a16:creationId xmlns:a16="http://schemas.microsoft.com/office/drawing/2014/main" id="{FFFEA9E8-624D-4F47-BBF9-E91BEF729388}"/>
              </a:ext>
            </a:extLst>
          </p:cNvPr>
          <p:cNvSpPr txBox="1"/>
          <p:nvPr/>
        </p:nvSpPr>
        <p:spPr>
          <a:xfrm>
            <a:off x="0" y="32667"/>
            <a:ext cx="627095" cy="369332"/>
          </a:xfrm>
          <a:prstGeom prst="rect">
            <a:avLst/>
          </a:prstGeom>
          <a:noFill/>
        </p:spPr>
        <p:txBody>
          <a:bodyPr wrap="none" rtlCol="0">
            <a:spAutoFit/>
          </a:bodyPr>
          <a:lstStyle/>
          <a:p>
            <a:r>
              <a:rPr lang="en-US" dirty="0"/>
              <a:t>α=0°</a:t>
            </a:r>
          </a:p>
        </p:txBody>
      </p:sp>
      <p:sp>
        <p:nvSpPr>
          <p:cNvPr id="28" name="TextBox 27">
            <a:extLst>
              <a:ext uri="{FF2B5EF4-FFF2-40B4-BE49-F238E27FC236}">
                <a16:creationId xmlns:a16="http://schemas.microsoft.com/office/drawing/2014/main" id="{2F37A3FF-4889-408A-8EA6-D5751F2411C6}"/>
              </a:ext>
            </a:extLst>
          </p:cNvPr>
          <p:cNvSpPr txBox="1"/>
          <p:nvPr/>
        </p:nvSpPr>
        <p:spPr>
          <a:xfrm>
            <a:off x="2870059" y="26030"/>
            <a:ext cx="744114" cy="369332"/>
          </a:xfrm>
          <a:prstGeom prst="rect">
            <a:avLst/>
          </a:prstGeom>
          <a:noFill/>
        </p:spPr>
        <p:txBody>
          <a:bodyPr wrap="none" rtlCol="0">
            <a:spAutoFit/>
          </a:bodyPr>
          <a:lstStyle/>
          <a:p>
            <a:r>
              <a:rPr lang="en-US" dirty="0"/>
              <a:t>α=20°</a:t>
            </a:r>
          </a:p>
        </p:txBody>
      </p:sp>
      <p:sp>
        <p:nvSpPr>
          <p:cNvPr id="30" name="TextBox 29">
            <a:extLst>
              <a:ext uri="{FF2B5EF4-FFF2-40B4-BE49-F238E27FC236}">
                <a16:creationId xmlns:a16="http://schemas.microsoft.com/office/drawing/2014/main" id="{ABB04043-BD33-492B-A0E4-B6B6DE46CA99}"/>
              </a:ext>
            </a:extLst>
          </p:cNvPr>
          <p:cNvSpPr txBox="1"/>
          <p:nvPr/>
        </p:nvSpPr>
        <p:spPr>
          <a:xfrm>
            <a:off x="1555" y="2308268"/>
            <a:ext cx="744114" cy="369332"/>
          </a:xfrm>
          <a:prstGeom prst="rect">
            <a:avLst/>
          </a:prstGeom>
          <a:noFill/>
        </p:spPr>
        <p:txBody>
          <a:bodyPr wrap="none" rtlCol="0">
            <a:spAutoFit/>
          </a:bodyPr>
          <a:lstStyle/>
          <a:p>
            <a:r>
              <a:rPr lang="en-US" dirty="0"/>
              <a:t>α=30°</a:t>
            </a:r>
          </a:p>
        </p:txBody>
      </p:sp>
      <p:sp>
        <p:nvSpPr>
          <p:cNvPr id="31" name="TextBox 30">
            <a:extLst>
              <a:ext uri="{FF2B5EF4-FFF2-40B4-BE49-F238E27FC236}">
                <a16:creationId xmlns:a16="http://schemas.microsoft.com/office/drawing/2014/main" id="{29CE7B98-5A6B-4C0E-8E5F-C04D4D568ED0}"/>
              </a:ext>
            </a:extLst>
          </p:cNvPr>
          <p:cNvSpPr txBox="1"/>
          <p:nvPr/>
        </p:nvSpPr>
        <p:spPr>
          <a:xfrm>
            <a:off x="3154526" y="2308268"/>
            <a:ext cx="744114" cy="369332"/>
          </a:xfrm>
          <a:prstGeom prst="rect">
            <a:avLst/>
          </a:prstGeom>
          <a:noFill/>
        </p:spPr>
        <p:txBody>
          <a:bodyPr wrap="none" rtlCol="0">
            <a:spAutoFit/>
          </a:bodyPr>
          <a:lstStyle/>
          <a:p>
            <a:r>
              <a:rPr lang="en-US" dirty="0"/>
              <a:t>α=40°</a:t>
            </a:r>
          </a:p>
        </p:txBody>
      </p:sp>
      <p:sp>
        <p:nvSpPr>
          <p:cNvPr id="32" name="TextBox 31">
            <a:extLst>
              <a:ext uri="{FF2B5EF4-FFF2-40B4-BE49-F238E27FC236}">
                <a16:creationId xmlns:a16="http://schemas.microsoft.com/office/drawing/2014/main" id="{BE28DABB-496E-445A-9F8E-2E779927BF58}"/>
              </a:ext>
            </a:extLst>
          </p:cNvPr>
          <p:cNvSpPr txBox="1"/>
          <p:nvPr/>
        </p:nvSpPr>
        <p:spPr>
          <a:xfrm>
            <a:off x="0" y="4655359"/>
            <a:ext cx="744114" cy="369332"/>
          </a:xfrm>
          <a:prstGeom prst="rect">
            <a:avLst/>
          </a:prstGeom>
          <a:noFill/>
        </p:spPr>
        <p:txBody>
          <a:bodyPr wrap="none" rtlCol="0">
            <a:spAutoFit/>
          </a:bodyPr>
          <a:lstStyle/>
          <a:p>
            <a:r>
              <a:rPr lang="en-US" dirty="0"/>
              <a:t>α=50°</a:t>
            </a:r>
          </a:p>
        </p:txBody>
      </p:sp>
      <p:sp>
        <p:nvSpPr>
          <p:cNvPr id="33" name="TextBox 32">
            <a:extLst>
              <a:ext uri="{FF2B5EF4-FFF2-40B4-BE49-F238E27FC236}">
                <a16:creationId xmlns:a16="http://schemas.microsoft.com/office/drawing/2014/main" id="{D99E3330-98B2-4484-9476-37A973B43258}"/>
              </a:ext>
            </a:extLst>
          </p:cNvPr>
          <p:cNvSpPr txBox="1"/>
          <p:nvPr/>
        </p:nvSpPr>
        <p:spPr>
          <a:xfrm>
            <a:off x="2899488" y="4639913"/>
            <a:ext cx="744114" cy="369332"/>
          </a:xfrm>
          <a:prstGeom prst="rect">
            <a:avLst/>
          </a:prstGeom>
          <a:noFill/>
        </p:spPr>
        <p:txBody>
          <a:bodyPr wrap="none" rtlCol="0">
            <a:spAutoFit/>
          </a:bodyPr>
          <a:lstStyle/>
          <a:p>
            <a:r>
              <a:rPr lang="en-US" dirty="0"/>
              <a:t>α=60°</a:t>
            </a:r>
          </a:p>
        </p:txBody>
      </p:sp>
    </p:spTree>
    <p:extLst>
      <p:ext uri="{BB962C8B-B14F-4D97-AF65-F5344CB8AC3E}">
        <p14:creationId xmlns:p14="http://schemas.microsoft.com/office/powerpoint/2010/main" val="348849744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1A3CC8-983D-474B-A085-BD439FC5DD2D}"/>
              </a:ext>
            </a:extLst>
          </p:cNvPr>
          <p:cNvPicPr/>
          <p:nvPr/>
        </p:nvPicPr>
        <p:blipFill rotWithShape="1">
          <a:blip r:embed="rId2" cstate="print">
            <a:extLst>
              <a:ext uri="{28A0092B-C50C-407E-A947-70E740481C1C}">
                <a14:useLocalDpi xmlns:a14="http://schemas.microsoft.com/office/drawing/2010/main" val="0"/>
              </a:ext>
            </a:extLst>
          </a:blip>
          <a:srcRect r="7" b="9363"/>
          <a:stretch/>
        </p:blipFill>
        <p:spPr bwMode="auto">
          <a:xfrm>
            <a:off x="2858391" y="2316480"/>
            <a:ext cx="2789814" cy="2250607"/>
          </a:xfrm>
          <a:prstGeom prst="rect">
            <a:avLst/>
          </a:prstGeom>
          <a:noFill/>
        </p:spPr>
      </p:pic>
      <p:pic>
        <p:nvPicPr>
          <p:cNvPr id="5" name="Picture 4" descr="A close up of a logo&#10;&#10;Description automatically generated">
            <a:extLst>
              <a:ext uri="{FF2B5EF4-FFF2-40B4-BE49-F238E27FC236}">
                <a16:creationId xmlns:a16="http://schemas.microsoft.com/office/drawing/2014/main" id="{F75A428F-30BA-4586-867C-B4A232C4AF91}"/>
              </a:ext>
            </a:extLst>
          </p:cNvPr>
          <p:cNvPicPr/>
          <p:nvPr/>
        </p:nvPicPr>
        <p:blipFill rotWithShape="1">
          <a:blip r:embed="rId3" cstate="print">
            <a:extLst>
              <a:ext uri="{28A0092B-C50C-407E-A947-70E740481C1C}">
                <a14:useLocalDpi xmlns:a14="http://schemas.microsoft.com/office/drawing/2010/main" val="0"/>
              </a:ext>
            </a:extLst>
          </a:blip>
          <a:srcRect r="4" b="9584"/>
          <a:stretch/>
        </p:blipFill>
        <p:spPr bwMode="auto">
          <a:xfrm>
            <a:off x="20" y="-16426"/>
            <a:ext cx="2789791" cy="2241464"/>
          </a:xfrm>
          <a:prstGeom prst="rect">
            <a:avLst/>
          </a:prstGeom>
          <a:noFill/>
        </p:spPr>
      </p:pic>
      <p:sp>
        <p:nvSpPr>
          <p:cNvPr id="2" name="Title 1">
            <a:extLst>
              <a:ext uri="{FF2B5EF4-FFF2-40B4-BE49-F238E27FC236}">
                <a16:creationId xmlns:a16="http://schemas.microsoft.com/office/drawing/2014/main" id="{CB3A80B2-3511-415F-9C86-1A69D9FB692F}"/>
              </a:ext>
            </a:extLst>
          </p:cNvPr>
          <p:cNvSpPr>
            <a:spLocks noGrp="1"/>
          </p:cNvSpPr>
          <p:nvPr>
            <p:ph type="title"/>
          </p:nvPr>
        </p:nvSpPr>
        <p:spPr>
          <a:xfrm>
            <a:off x="5817140" y="136525"/>
            <a:ext cx="3210128" cy="1118343"/>
          </a:xfrm>
        </p:spPr>
        <p:txBody>
          <a:bodyPr vert="horz" lIns="91440" tIns="45720" rIns="91440" bIns="45720" rtlCol="0">
            <a:noAutofit/>
          </a:bodyPr>
          <a:lstStyle/>
          <a:p>
            <a:r>
              <a:rPr lang="en-US" sz="2500" u="sng" dirty="0">
                <a:solidFill>
                  <a:schemeClr val="accent1"/>
                </a:solidFill>
                <a:latin typeface="Times New Roman" panose="02020603050405020304" pitchFamily="18" charset="0"/>
                <a:cs typeface="Times New Roman" panose="02020603050405020304" pitchFamily="18" charset="0"/>
              </a:rPr>
              <a:t>S</a:t>
            </a:r>
            <a:r>
              <a:rPr lang="en-US" sz="2500" u="sng" kern="1200" dirty="0">
                <a:solidFill>
                  <a:schemeClr val="accent1"/>
                </a:solidFill>
                <a:latin typeface="Times New Roman" panose="02020603050405020304" pitchFamily="18" charset="0"/>
                <a:cs typeface="Times New Roman" panose="02020603050405020304" pitchFamily="18" charset="0"/>
              </a:rPr>
              <a:t>treamlines over the top surface at different Angle of Attack </a:t>
            </a:r>
          </a:p>
        </p:txBody>
      </p:sp>
      <p:pic>
        <p:nvPicPr>
          <p:cNvPr id="9" name="Picture 8" descr="A close up of a logo&#10;&#10;Description automatically generated">
            <a:extLst>
              <a:ext uri="{FF2B5EF4-FFF2-40B4-BE49-F238E27FC236}">
                <a16:creationId xmlns:a16="http://schemas.microsoft.com/office/drawing/2014/main" id="{A17ECF3D-5D64-4F85-B762-5E0C74738E1D}"/>
              </a:ext>
            </a:extLst>
          </p:cNvPr>
          <p:cNvPicPr/>
          <p:nvPr/>
        </p:nvPicPr>
        <p:blipFill rotWithShape="1">
          <a:blip r:embed="rId4" cstate="print">
            <a:extLst>
              <a:ext uri="{28A0092B-C50C-407E-A947-70E740481C1C}">
                <a14:useLocalDpi xmlns:a14="http://schemas.microsoft.com/office/drawing/2010/main" val="0"/>
              </a:ext>
            </a:extLst>
          </a:blip>
          <a:srcRect r="-7" b="7790"/>
          <a:stretch/>
        </p:blipFill>
        <p:spPr bwMode="auto">
          <a:xfrm>
            <a:off x="18" y="4632959"/>
            <a:ext cx="2789793" cy="2225041"/>
          </a:xfrm>
          <a:prstGeom prst="rect">
            <a:avLst/>
          </a:prstGeom>
          <a:noFill/>
        </p:spPr>
      </p:pic>
      <p:pic>
        <p:nvPicPr>
          <p:cNvPr id="6" name="Picture 5">
            <a:extLst>
              <a:ext uri="{FF2B5EF4-FFF2-40B4-BE49-F238E27FC236}">
                <a16:creationId xmlns:a16="http://schemas.microsoft.com/office/drawing/2014/main" id="{4FC0AAE5-C5C1-43D8-98DE-1CC56F6C4990}"/>
              </a:ext>
            </a:extLst>
          </p:cNvPr>
          <p:cNvPicPr/>
          <p:nvPr/>
        </p:nvPicPr>
        <p:blipFill rotWithShape="1">
          <a:blip r:embed="rId5" cstate="print">
            <a:extLst>
              <a:ext uri="{28A0092B-C50C-407E-A947-70E740481C1C}">
                <a14:useLocalDpi xmlns:a14="http://schemas.microsoft.com/office/drawing/2010/main" val="0"/>
              </a:ext>
            </a:extLst>
          </a:blip>
          <a:srcRect t="227" r="-5" b="20539"/>
          <a:stretch/>
        </p:blipFill>
        <p:spPr bwMode="auto">
          <a:xfrm>
            <a:off x="2858391" y="-16426"/>
            <a:ext cx="2789814" cy="2267032"/>
          </a:xfrm>
          <a:prstGeom prst="rect">
            <a:avLst/>
          </a:prstGeom>
          <a:noFill/>
        </p:spPr>
      </p:pic>
      <p:pic>
        <p:nvPicPr>
          <p:cNvPr id="43" name="Content Placeholder 6">
            <a:extLst>
              <a:ext uri="{FF2B5EF4-FFF2-40B4-BE49-F238E27FC236}">
                <a16:creationId xmlns:a16="http://schemas.microsoft.com/office/drawing/2014/main" id="{378C18B2-E7B1-4477-BEAF-D02F4731A646}"/>
              </a:ext>
            </a:extLst>
          </p:cNvPr>
          <p:cNvPicPr>
            <a:picLocks/>
          </p:cNvPicPr>
          <p:nvPr/>
        </p:nvPicPr>
        <p:blipFill rotWithShape="1">
          <a:blip r:embed="rId6" cstate="print">
            <a:extLst>
              <a:ext uri="{28A0092B-C50C-407E-A947-70E740481C1C}">
                <a14:useLocalDpi xmlns:a14="http://schemas.microsoft.com/office/drawing/2010/main" val="0"/>
              </a:ext>
            </a:extLst>
          </a:blip>
          <a:srcRect r="-7" b="10791"/>
          <a:stretch/>
        </p:blipFill>
        <p:spPr bwMode="auto">
          <a:xfrm>
            <a:off x="20" y="2316480"/>
            <a:ext cx="2789791" cy="2208616"/>
          </a:xfrm>
          <a:prstGeom prst="rect">
            <a:avLst/>
          </a:prstGeom>
          <a:noFill/>
        </p:spPr>
      </p:pic>
      <p:pic>
        <p:nvPicPr>
          <p:cNvPr id="10" name="Picture 9" descr="A close up of a logo&#10;&#10;Description automatically generated">
            <a:extLst>
              <a:ext uri="{FF2B5EF4-FFF2-40B4-BE49-F238E27FC236}">
                <a16:creationId xmlns:a16="http://schemas.microsoft.com/office/drawing/2014/main" id="{82EABF29-590C-42A0-B9A7-FBD8797DA3A0}"/>
              </a:ext>
            </a:extLst>
          </p:cNvPr>
          <p:cNvPicPr/>
          <p:nvPr/>
        </p:nvPicPr>
        <p:blipFill rotWithShape="1">
          <a:blip r:embed="rId7" cstate="print">
            <a:extLst>
              <a:ext uri="{28A0092B-C50C-407E-A947-70E740481C1C}">
                <a14:useLocalDpi xmlns:a14="http://schemas.microsoft.com/office/drawing/2010/main" val="0"/>
              </a:ext>
            </a:extLst>
          </a:blip>
          <a:srcRect r="7" b="11054"/>
          <a:stretch/>
        </p:blipFill>
        <p:spPr bwMode="auto">
          <a:xfrm>
            <a:off x="2858391" y="4649383"/>
            <a:ext cx="2789811" cy="2208617"/>
          </a:xfrm>
          <a:prstGeom prst="rect">
            <a:avLst/>
          </a:prstGeom>
          <a:noFill/>
        </p:spPr>
      </p:pic>
      <p:sp>
        <p:nvSpPr>
          <p:cNvPr id="45" name="Content Placeholder 44">
            <a:extLst>
              <a:ext uri="{FF2B5EF4-FFF2-40B4-BE49-F238E27FC236}">
                <a16:creationId xmlns:a16="http://schemas.microsoft.com/office/drawing/2014/main" id="{C7A2BEA3-ADA1-4623-A1D3-E697E9198666}"/>
              </a:ext>
            </a:extLst>
          </p:cNvPr>
          <p:cNvSpPr>
            <a:spLocks noGrp="1"/>
          </p:cNvSpPr>
          <p:nvPr>
            <p:ph idx="1"/>
          </p:nvPr>
        </p:nvSpPr>
        <p:spPr>
          <a:xfrm>
            <a:off x="5819168" y="1469552"/>
            <a:ext cx="3208099" cy="3902472"/>
          </a:xfrm>
        </p:spPr>
        <p:txBody>
          <a:bodyPr>
            <a:normAutofit/>
          </a:bodyPr>
          <a:lstStyle/>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At α=0°, streamlines are straight and attached to the body.</a:t>
            </a:r>
          </a:p>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At α=20°, streamlines near the leading edge of the wing shows separation.</a:t>
            </a:r>
          </a:p>
          <a:p>
            <a:pPr algn="just">
              <a:lnSpc>
                <a:spcPct val="150000"/>
              </a:lnSpc>
              <a:buClr>
                <a:srgbClr val="0070C0"/>
              </a:buClr>
              <a:buFont typeface="Wingdings" panose="05000000000000000000" pitchFamily="2" charset="2"/>
              <a:buChar char="§"/>
            </a:pPr>
            <a:r>
              <a:rPr lang="en-US" sz="1700" dirty="0">
                <a:latin typeface="Times New Roman" panose="02020603050405020304" pitchFamily="18" charset="0"/>
                <a:cs typeface="Times New Roman" panose="02020603050405020304" pitchFamily="18" charset="0"/>
              </a:rPr>
              <a:t>The circulation region grows stronger with the increasing angles of attack. </a:t>
            </a:r>
          </a:p>
          <a:p>
            <a:endParaRPr lang="en-US" sz="1700" dirty="0"/>
          </a:p>
        </p:txBody>
      </p:sp>
      <p:sp>
        <p:nvSpPr>
          <p:cNvPr id="4" name="Slide Number Placeholder 3">
            <a:extLst>
              <a:ext uri="{FF2B5EF4-FFF2-40B4-BE49-F238E27FC236}">
                <a16:creationId xmlns:a16="http://schemas.microsoft.com/office/drawing/2014/main" id="{FE2FCCDC-845F-4646-B336-86CD94034D01}"/>
              </a:ext>
            </a:extLst>
          </p:cNvPr>
          <p:cNvSpPr>
            <a:spLocks noGrp="1"/>
          </p:cNvSpPr>
          <p:nvPr>
            <p:ph type="sldNum" sz="quarter" idx="12"/>
          </p:nvPr>
        </p:nvSpPr>
        <p:spPr>
          <a:xfrm>
            <a:off x="8407908" y="6356350"/>
            <a:ext cx="429051" cy="365125"/>
          </a:xfrm>
        </p:spPr>
        <p:txBody>
          <a:bodyPr vert="horz" lIns="91440" tIns="45720" rIns="91440" bIns="45720" rtlCol="0">
            <a:normAutofit/>
          </a:bodyPr>
          <a:lstStyle/>
          <a:p>
            <a:pPr defTabSz="914400">
              <a:spcAft>
                <a:spcPts val="600"/>
              </a:spcAft>
            </a:pPr>
            <a:fld id="{D57F1E4F-1CFF-5643-939E-217C01CDF565}" type="slidenum">
              <a:rPr lang="en-US" sz="1000">
                <a:solidFill>
                  <a:schemeClr val="tx1">
                    <a:lumMod val="75000"/>
                    <a:lumOff val="25000"/>
                  </a:schemeClr>
                </a:solidFill>
              </a:rPr>
              <a:pPr defTabSz="914400">
                <a:spcAft>
                  <a:spcPts val="600"/>
                </a:spcAft>
              </a:pPr>
              <a:t>27</a:t>
            </a:fld>
            <a:endParaRPr lang="en-US" sz="1000">
              <a:solidFill>
                <a:schemeClr val="tx1">
                  <a:lumMod val="75000"/>
                  <a:lumOff val="25000"/>
                </a:schemeClr>
              </a:solidFill>
            </a:endParaRPr>
          </a:p>
        </p:txBody>
      </p:sp>
    </p:spTree>
    <p:extLst>
      <p:ext uri="{BB962C8B-B14F-4D97-AF65-F5344CB8AC3E}">
        <p14:creationId xmlns:p14="http://schemas.microsoft.com/office/powerpoint/2010/main" val="1018298544"/>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building, indoor, wall&#10;&#10;Description automatically generated">
            <a:extLst>
              <a:ext uri="{FF2B5EF4-FFF2-40B4-BE49-F238E27FC236}">
                <a16:creationId xmlns:a16="http://schemas.microsoft.com/office/drawing/2014/main" id="{4358DDDE-E6DD-4C1F-8CD0-EC3E5FBE582B}"/>
              </a:ext>
            </a:extLst>
          </p:cNvPr>
          <p:cNvPicPr/>
          <p:nvPr/>
        </p:nvPicPr>
        <p:blipFill rotWithShape="1">
          <a:blip r:embed="rId2" cstate="print">
            <a:extLst>
              <a:ext uri="{28A0092B-C50C-407E-A947-70E740481C1C}">
                <a14:useLocalDpi xmlns:a14="http://schemas.microsoft.com/office/drawing/2010/main" val="0"/>
              </a:ext>
            </a:extLst>
          </a:blip>
          <a:srcRect l="11000" r="-1" b="-1"/>
          <a:stretch/>
        </p:blipFill>
        <p:spPr bwMode="auto">
          <a:xfrm>
            <a:off x="20" y="10"/>
            <a:ext cx="9143980" cy="6857990"/>
          </a:xfrm>
          <a:prstGeom prst="rect">
            <a:avLst/>
          </a:prstGeom>
          <a:noFill/>
        </p:spPr>
      </p:pic>
      <p:sp>
        <p:nvSpPr>
          <p:cNvPr id="16"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882442" y="2714171"/>
            <a:ext cx="4261558" cy="4150119"/>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68580" tIns="34290" rIns="68580" bIns="34290" rtlCol="0" anchor="t">
            <a:normAutofit/>
          </a:bodyPr>
          <a:lstStyle/>
          <a:p>
            <a:pPr algn="ctr">
              <a:spcAft>
                <a:spcPts val="750"/>
              </a:spcAft>
              <a:buClr>
                <a:schemeClr val="tx1"/>
              </a:buClr>
              <a:buSzPct val="100000"/>
            </a:pPr>
            <a:endParaRPr lang="en-US" sz="1200" cap="all"/>
          </a:p>
        </p:txBody>
      </p:sp>
      <p:sp>
        <p:nvSpPr>
          <p:cNvPr id="2" name="Title 1">
            <a:extLst>
              <a:ext uri="{FF2B5EF4-FFF2-40B4-BE49-F238E27FC236}">
                <a16:creationId xmlns:a16="http://schemas.microsoft.com/office/drawing/2014/main" id="{AD4E8D6B-E80E-4C3B-8422-A73483474B1F}"/>
              </a:ext>
            </a:extLst>
          </p:cNvPr>
          <p:cNvSpPr>
            <a:spLocks noGrp="1"/>
          </p:cNvSpPr>
          <p:nvPr>
            <p:ph type="title"/>
          </p:nvPr>
        </p:nvSpPr>
        <p:spPr>
          <a:xfrm>
            <a:off x="5306708" y="3734093"/>
            <a:ext cx="3709553" cy="1375542"/>
          </a:xfrm>
        </p:spPr>
        <p:txBody>
          <a:bodyPr vert="horz" lIns="91440" tIns="45720" rIns="91440" bIns="45720" rtlCol="0" anchor="b">
            <a:normAutofit/>
          </a:bodyPr>
          <a:lstStyle/>
          <a:p>
            <a:pPr algn="ctr"/>
            <a:r>
              <a:rPr lang="en-US" sz="3800" kern="1200" dirty="0">
                <a:solidFill>
                  <a:schemeClr val="tx1"/>
                </a:solidFill>
                <a:latin typeface="Times New Roman" panose="02020603050405020304" pitchFamily="18" charset="0"/>
                <a:cs typeface="Times New Roman" panose="02020603050405020304" pitchFamily="18" charset="0"/>
              </a:rPr>
              <a:t>Experimental Analysis</a:t>
            </a:r>
          </a:p>
        </p:txBody>
      </p:sp>
      <p:cxnSp>
        <p:nvCxnSpPr>
          <p:cNvPr id="22" name="Straight Connector 17">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10703" y="5154215"/>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361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7A273A-1E7A-4549-8BB8-6A970E2148C5}"/>
              </a:ext>
            </a:extLst>
          </p:cNvPr>
          <p:cNvSpPr>
            <a:spLocks noGrp="1"/>
          </p:cNvSpPr>
          <p:nvPr>
            <p:ph type="sldNum" sz="quarter" idx="12"/>
          </p:nvPr>
        </p:nvSpPr>
        <p:spPr/>
        <p:txBody>
          <a:bodyPr/>
          <a:lstStyle/>
          <a:p>
            <a:fld id="{D57F1E4F-1CFF-5643-939E-217C01CDF565}" type="slidenum">
              <a:rPr lang="en-US" smtClean="0"/>
              <a:pPr/>
              <a:t>29</a:t>
            </a:fld>
            <a:endParaRPr lang="en-US" dirty="0"/>
          </a:p>
        </p:txBody>
      </p:sp>
      <p:sp>
        <p:nvSpPr>
          <p:cNvPr id="8" name="TextBox 7">
            <a:extLst>
              <a:ext uri="{FF2B5EF4-FFF2-40B4-BE49-F238E27FC236}">
                <a16:creationId xmlns:a16="http://schemas.microsoft.com/office/drawing/2014/main" id="{46B89405-0C21-4B45-BA15-DEFCD32D8D08}"/>
              </a:ext>
            </a:extLst>
          </p:cNvPr>
          <p:cNvSpPr txBox="1"/>
          <p:nvPr/>
        </p:nvSpPr>
        <p:spPr>
          <a:xfrm>
            <a:off x="5549030" y="1535308"/>
            <a:ext cx="3213160" cy="3787383"/>
          </a:xfrm>
          <a:prstGeom prst="rect">
            <a:avLst/>
          </a:prstGeom>
          <a:noFill/>
        </p:spPr>
        <p:txBody>
          <a:bodyPr wrap="square" rtlCol="0">
            <a:spAutoFit/>
          </a:bodyPr>
          <a:lstStyle/>
          <a:p>
            <a:pPr marL="285750" indent="-285750" algn="just">
              <a:lnSpc>
                <a:spcPct val="150000"/>
              </a:lnSpc>
              <a:buClr>
                <a:srgbClr val="FF0000"/>
              </a:buClr>
              <a:buFont typeface="Wingdings" panose="05000000000000000000" pitchFamily="2" charset="2"/>
              <a:buChar char="§"/>
            </a:pPr>
            <a:r>
              <a:rPr lang="en-IN" dirty="0">
                <a:latin typeface="Times New Roman" panose="02020603050405020304" pitchFamily="18" charset="0"/>
                <a:ea typeface="Tahoma" panose="020B0604030504040204" pitchFamily="34" charset="0"/>
                <a:cs typeface="Times New Roman" panose="02020603050405020304" pitchFamily="18" charset="0"/>
              </a:rPr>
              <a:t>C</a:t>
            </a:r>
            <a:r>
              <a:rPr lang="en-IN" baseline="-25000" dirty="0">
                <a:latin typeface="Times New Roman" panose="02020603050405020304" pitchFamily="18" charset="0"/>
                <a:ea typeface="Tahoma" panose="020B0604030504040204" pitchFamily="34" charset="0"/>
                <a:cs typeface="Times New Roman" panose="02020603050405020304" pitchFamily="18" charset="0"/>
              </a:rPr>
              <a:t>L</a:t>
            </a:r>
            <a:r>
              <a:rPr lang="en-IN" dirty="0">
                <a:latin typeface="Times New Roman" panose="02020603050405020304" pitchFamily="18" charset="0"/>
                <a:ea typeface="Tahoma" panose="020B0604030504040204" pitchFamily="34" charset="0"/>
                <a:cs typeface="Times New Roman" panose="02020603050405020304" pitchFamily="18" charset="0"/>
              </a:rPr>
              <a:t> increases with increasing angle of attack as </a:t>
            </a:r>
            <a:r>
              <a:rPr lang="en-US" dirty="0">
                <a:latin typeface="Times New Roman" panose="02020603050405020304" pitchFamily="18" charset="0"/>
                <a:ea typeface="Tahoma" panose="020B0604030504040204" pitchFamily="34" charset="0"/>
                <a:cs typeface="Times New Roman" panose="02020603050405020304" pitchFamily="18" charset="0"/>
              </a:rPr>
              <a:t>excepted</a:t>
            </a:r>
            <a:r>
              <a:rPr lang="en-IN" dirty="0">
                <a:latin typeface="Times New Roman" panose="02020603050405020304" pitchFamily="18" charset="0"/>
                <a:ea typeface="Tahoma" panose="020B0604030504040204" pitchFamily="34" charset="0"/>
                <a:cs typeface="Times New Roman" panose="02020603050405020304" pitchFamily="18" charset="0"/>
              </a:rPr>
              <a:t>.</a:t>
            </a:r>
          </a:p>
          <a:p>
            <a:pPr marL="285750" indent="-285750" algn="just">
              <a:lnSpc>
                <a:spcPct val="150000"/>
              </a:lnSpc>
              <a:buClr>
                <a:srgbClr val="FF0000"/>
              </a:buClr>
              <a:buFont typeface="Wingdings" panose="05000000000000000000" pitchFamily="2" charset="2"/>
              <a:buChar char="§"/>
            </a:pPr>
            <a:r>
              <a:rPr lang="en-IN" dirty="0">
                <a:latin typeface="Times New Roman" panose="02020603050405020304" pitchFamily="18" charset="0"/>
                <a:ea typeface="Tahoma" panose="020B0604030504040204" pitchFamily="34" charset="0"/>
                <a:cs typeface="Times New Roman" panose="02020603050405020304" pitchFamily="18" charset="0"/>
              </a:rPr>
              <a:t>The experimental results </a:t>
            </a:r>
            <a:r>
              <a:rPr lang="en-IN"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matches closely </a:t>
            </a:r>
            <a:r>
              <a:rPr lang="en-IN" dirty="0">
                <a:latin typeface="Times New Roman" panose="02020603050405020304" pitchFamily="18" charset="0"/>
                <a:ea typeface="Tahoma" panose="020B0604030504040204" pitchFamily="34" charset="0"/>
                <a:cs typeface="Times New Roman" panose="02020603050405020304" pitchFamily="18" charset="0"/>
              </a:rPr>
              <a:t>with the computational results.</a:t>
            </a:r>
          </a:p>
          <a:p>
            <a:pPr marL="285750" indent="-285750" algn="just">
              <a:lnSpc>
                <a:spcPct val="150000"/>
              </a:lnSpc>
              <a:buClr>
                <a:srgbClr val="FF0000"/>
              </a:buClr>
              <a:buFont typeface="Wingdings" panose="05000000000000000000" pitchFamily="2" charset="2"/>
              <a:buChar char="§"/>
            </a:pPr>
            <a:r>
              <a:rPr lang="en-IN" dirty="0">
                <a:latin typeface="Times New Roman" panose="02020603050405020304" pitchFamily="18" charset="0"/>
                <a:ea typeface="Tahoma" panose="020B0604030504040204" pitchFamily="34" charset="0"/>
                <a:cs typeface="Times New Roman" panose="02020603050405020304" pitchFamily="18" charset="0"/>
              </a:rPr>
              <a:t>At </a:t>
            </a:r>
            <a:r>
              <a:rPr lang="en-IN"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higher angles of attack</a:t>
            </a:r>
            <a:r>
              <a:rPr lang="en-IN" dirty="0">
                <a:latin typeface="Times New Roman" panose="02020603050405020304" pitchFamily="18" charset="0"/>
                <a:ea typeface="Tahoma" panose="020B0604030504040204" pitchFamily="34" charset="0"/>
                <a:cs typeface="Times New Roman" panose="02020603050405020304" pitchFamily="18" charset="0"/>
              </a:rPr>
              <a:t>, experimental values </a:t>
            </a:r>
            <a:r>
              <a:rPr lang="en-IN" dirty="0">
                <a:solidFill>
                  <a:srgbClr val="FF0000"/>
                </a:solidFill>
                <a:latin typeface="Times New Roman" panose="02020603050405020304" pitchFamily="18" charset="0"/>
                <a:ea typeface="Tahoma" panose="020B0604030504040204" pitchFamily="34" charset="0"/>
                <a:cs typeface="Times New Roman" panose="02020603050405020304" pitchFamily="18" charset="0"/>
              </a:rPr>
              <a:t>starts deviating </a:t>
            </a:r>
            <a:r>
              <a:rPr lang="en-IN" dirty="0">
                <a:latin typeface="Times New Roman" panose="02020603050405020304" pitchFamily="18" charset="0"/>
                <a:ea typeface="Tahoma" panose="020B0604030504040204" pitchFamily="34" charset="0"/>
                <a:cs typeface="Times New Roman" panose="02020603050405020304" pitchFamily="18" charset="0"/>
              </a:rPr>
              <a:t>from the computational values.</a:t>
            </a:r>
            <a:endParaRPr lang="en-US" dirty="0"/>
          </a:p>
        </p:txBody>
      </p:sp>
      <p:sp>
        <p:nvSpPr>
          <p:cNvPr id="9" name="Title 1">
            <a:extLst>
              <a:ext uri="{FF2B5EF4-FFF2-40B4-BE49-F238E27FC236}">
                <a16:creationId xmlns:a16="http://schemas.microsoft.com/office/drawing/2014/main" id="{02E0BDD7-D225-449A-B671-F2A754B3312B}"/>
              </a:ext>
            </a:extLst>
          </p:cNvPr>
          <p:cNvSpPr>
            <a:spLocks noGrp="1"/>
          </p:cNvSpPr>
          <p:nvPr>
            <p:ph type="title"/>
          </p:nvPr>
        </p:nvSpPr>
        <p:spPr>
          <a:xfrm>
            <a:off x="1838528" y="0"/>
            <a:ext cx="6112618" cy="422814"/>
          </a:xfrm>
        </p:spPr>
        <p:txBody>
          <a:bodyPr>
            <a:normAutofit fontScale="90000"/>
          </a:bodyPr>
          <a:lstStyle/>
          <a:p>
            <a:pPr algn="ctr"/>
            <a:r>
              <a:rPr lang="en-IN" sz="2800" b="1" dirty="0">
                <a:latin typeface="Times New Roman" panose="02020603050405020304" pitchFamily="18" charset="0"/>
                <a:cs typeface="Times New Roman" panose="02020603050405020304" pitchFamily="18" charset="0"/>
              </a:rPr>
              <a:t>Aerodynamic Characteristics of BWB </a:t>
            </a:r>
            <a:endParaRPr lang="en-US" sz="2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68EB1F7C-8DC1-4468-B68D-F98B3821F087}"/>
              </a:ext>
            </a:extLst>
          </p:cNvPr>
          <p:cNvSpPr/>
          <p:nvPr/>
        </p:nvSpPr>
        <p:spPr>
          <a:xfrm>
            <a:off x="4678218" y="2549237"/>
            <a:ext cx="120073" cy="12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2" name="Group 11">
            <a:extLst>
              <a:ext uri="{FF2B5EF4-FFF2-40B4-BE49-F238E27FC236}">
                <a16:creationId xmlns:a16="http://schemas.microsoft.com/office/drawing/2014/main" id="{D715A481-56C0-4732-BF2A-0C085193939A}"/>
              </a:ext>
            </a:extLst>
          </p:cNvPr>
          <p:cNvGrpSpPr/>
          <p:nvPr/>
        </p:nvGrpSpPr>
        <p:grpSpPr>
          <a:xfrm>
            <a:off x="381810" y="3741366"/>
            <a:ext cx="4974385" cy="2853650"/>
            <a:chOff x="381810" y="3741366"/>
            <a:chExt cx="4974385" cy="2853650"/>
          </a:xfrm>
        </p:grpSpPr>
        <p:graphicFrame>
          <p:nvGraphicFramePr>
            <p:cNvPr id="6" name="Chart 5">
              <a:extLst>
                <a:ext uri="{FF2B5EF4-FFF2-40B4-BE49-F238E27FC236}">
                  <a16:creationId xmlns:a16="http://schemas.microsoft.com/office/drawing/2014/main" id="{00000000-0008-0000-0300-000004000000}"/>
                </a:ext>
              </a:extLst>
            </p:cNvPr>
            <p:cNvGraphicFramePr/>
            <p:nvPr>
              <p:extLst>
                <p:ext uri="{D42A27DB-BD31-4B8C-83A1-F6EECF244321}">
                  <p14:modId xmlns:p14="http://schemas.microsoft.com/office/powerpoint/2010/main" val="3098033049"/>
                </p:ext>
              </p:extLst>
            </p:nvPr>
          </p:nvGraphicFramePr>
          <p:xfrm>
            <a:off x="381810" y="3741366"/>
            <a:ext cx="4974385" cy="2853650"/>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9">
              <a:extLst>
                <a:ext uri="{FF2B5EF4-FFF2-40B4-BE49-F238E27FC236}">
                  <a16:creationId xmlns:a16="http://schemas.microsoft.com/office/drawing/2014/main" id="{80E9FF19-4354-4E73-87AE-B72911A70847}"/>
                </a:ext>
              </a:extLst>
            </p:cNvPr>
            <p:cNvSpPr/>
            <p:nvPr/>
          </p:nvSpPr>
          <p:spPr>
            <a:xfrm>
              <a:off x="4461163" y="5775035"/>
              <a:ext cx="120073" cy="12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N"/>
            </a:p>
          </p:txBody>
        </p:sp>
      </p:grpSp>
      <p:grpSp>
        <p:nvGrpSpPr>
          <p:cNvPr id="7" name="Group 6">
            <a:extLst>
              <a:ext uri="{FF2B5EF4-FFF2-40B4-BE49-F238E27FC236}">
                <a16:creationId xmlns:a16="http://schemas.microsoft.com/office/drawing/2014/main" id="{3ED6675E-5040-42A3-BAE5-F8CBFFC954DA}"/>
              </a:ext>
            </a:extLst>
          </p:cNvPr>
          <p:cNvGrpSpPr/>
          <p:nvPr/>
        </p:nvGrpSpPr>
        <p:grpSpPr>
          <a:xfrm>
            <a:off x="478227" y="762194"/>
            <a:ext cx="4781550" cy="2853650"/>
            <a:chOff x="478227" y="762194"/>
            <a:chExt cx="4781550" cy="2853650"/>
          </a:xfrm>
        </p:grpSpPr>
        <p:graphicFrame>
          <p:nvGraphicFramePr>
            <p:cNvPr id="5" name="Chart 4">
              <a:extLst>
                <a:ext uri="{FF2B5EF4-FFF2-40B4-BE49-F238E27FC236}">
                  <a16:creationId xmlns:a16="http://schemas.microsoft.com/office/drawing/2014/main" id="{00000000-0008-0000-0100-000003000000}"/>
                </a:ext>
              </a:extLst>
            </p:cNvPr>
            <p:cNvGraphicFramePr/>
            <p:nvPr>
              <p:extLst>
                <p:ext uri="{D42A27DB-BD31-4B8C-83A1-F6EECF244321}">
                  <p14:modId xmlns:p14="http://schemas.microsoft.com/office/powerpoint/2010/main" val="479591420"/>
                </p:ext>
              </p:extLst>
            </p:nvPr>
          </p:nvGraphicFramePr>
          <p:xfrm>
            <a:off x="478227" y="762194"/>
            <a:ext cx="4781550" cy="2853650"/>
          </p:xfrm>
          <a:graphic>
            <a:graphicData uri="http://schemas.openxmlformats.org/drawingml/2006/chart">
              <c:chart xmlns:c="http://schemas.openxmlformats.org/drawingml/2006/chart" xmlns:r="http://schemas.openxmlformats.org/officeDocument/2006/relationships" r:id="rId3"/>
            </a:graphicData>
          </a:graphic>
        </p:graphicFrame>
        <p:sp>
          <p:nvSpPr>
            <p:cNvPr id="11" name="Rectangle 10">
              <a:extLst>
                <a:ext uri="{FF2B5EF4-FFF2-40B4-BE49-F238E27FC236}">
                  <a16:creationId xmlns:a16="http://schemas.microsoft.com/office/drawing/2014/main" id="{81BABF05-6043-48A7-93C1-535BB94BF4B0}"/>
                </a:ext>
              </a:extLst>
            </p:cNvPr>
            <p:cNvSpPr/>
            <p:nvPr/>
          </p:nvSpPr>
          <p:spPr>
            <a:xfrm>
              <a:off x="4774764" y="2421822"/>
              <a:ext cx="120073" cy="12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IN"/>
            </a:p>
          </p:txBody>
        </p:sp>
      </p:grpSp>
    </p:spTree>
    <p:extLst>
      <p:ext uri="{BB962C8B-B14F-4D97-AF65-F5344CB8AC3E}">
        <p14:creationId xmlns:p14="http://schemas.microsoft.com/office/powerpoint/2010/main" val="119836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r>
              <a:rPr lang="en-US" sz="2800" b="1" kern="1200">
                <a:solidFill>
                  <a:schemeClr val="bg1"/>
                </a:solidFill>
                <a:latin typeface="+mj-lt"/>
                <a:ea typeface="+mj-ea"/>
                <a:cs typeface="+mj-cs"/>
              </a:rPr>
              <a:t>Literature Review</a:t>
            </a:r>
            <a:endParaRPr lang="en-US" sz="2800" kern="1200" dirty="0">
              <a:solidFill>
                <a:schemeClr val="bg1"/>
              </a:solidFill>
              <a:latin typeface="+mj-lt"/>
              <a:ea typeface="+mj-ea"/>
              <a:cs typeface="+mj-cs"/>
            </a:endParaRPr>
          </a:p>
        </p:txBody>
      </p:sp>
      <p:sp>
        <p:nvSpPr>
          <p:cNvPr id="3" name="Slide Number Placeholder 2">
            <a:extLst>
              <a:ext uri="{FF2B5EF4-FFF2-40B4-BE49-F238E27FC236}">
                <a16:creationId xmlns:a16="http://schemas.microsoft.com/office/drawing/2014/main" id="{AAC2FF3B-5ADE-4379-839A-C9B5054047AF}"/>
              </a:ext>
            </a:extLst>
          </p:cNvPr>
          <p:cNvSpPr>
            <a:spLocks noGrp="1"/>
          </p:cNvSpPr>
          <p:nvPr>
            <p:ph type="sldNum" sz="quarter" idx="12"/>
          </p:nvPr>
        </p:nvSpPr>
        <p:spPr>
          <a:xfrm>
            <a:off x="6457950" y="6356351"/>
            <a:ext cx="2057400"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3</a:t>
            </a:fld>
            <a:endParaRPr lang="en-US"/>
          </a:p>
        </p:txBody>
      </p:sp>
      <p:graphicFrame>
        <p:nvGraphicFramePr>
          <p:cNvPr id="4" name="Content Placeholder 3">
            <a:extLst>
              <a:ext uri="{FF2B5EF4-FFF2-40B4-BE49-F238E27FC236}">
                <a16:creationId xmlns:a16="http://schemas.microsoft.com/office/drawing/2014/main" id="{3450D377-3C5E-4B11-9E11-229F21FE6A5A}"/>
              </a:ext>
            </a:extLst>
          </p:cNvPr>
          <p:cNvGraphicFramePr>
            <a:graphicFrameLocks noGrp="1"/>
          </p:cNvGraphicFramePr>
          <p:nvPr>
            <p:ph idx="1"/>
            <p:extLst>
              <p:ext uri="{D42A27DB-BD31-4B8C-83A1-F6EECF244321}">
                <p14:modId xmlns:p14="http://schemas.microsoft.com/office/powerpoint/2010/main" val="1810520681"/>
              </p:ext>
            </p:extLst>
          </p:nvPr>
        </p:nvGraphicFramePr>
        <p:xfrm>
          <a:off x="719416" y="1675227"/>
          <a:ext cx="7705169" cy="4394201"/>
        </p:xfrm>
        <a:graphic>
          <a:graphicData uri="http://schemas.openxmlformats.org/drawingml/2006/table">
            <a:tbl>
              <a:tblPr firstRow="1" bandRow="1">
                <a:tableStyleId>{5FD0F851-EC5A-4D38-B0AD-8093EC10F338}</a:tableStyleId>
              </a:tblPr>
              <a:tblGrid>
                <a:gridCol w="533482">
                  <a:extLst>
                    <a:ext uri="{9D8B030D-6E8A-4147-A177-3AD203B41FA5}">
                      <a16:colId xmlns:a16="http://schemas.microsoft.com/office/drawing/2014/main" val="3495631001"/>
                    </a:ext>
                  </a:extLst>
                </a:gridCol>
                <a:gridCol w="2943562">
                  <a:extLst>
                    <a:ext uri="{9D8B030D-6E8A-4147-A177-3AD203B41FA5}">
                      <a16:colId xmlns:a16="http://schemas.microsoft.com/office/drawing/2014/main" val="1735698891"/>
                    </a:ext>
                  </a:extLst>
                </a:gridCol>
                <a:gridCol w="4228125">
                  <a:extLst>
                    <a:ext uri="{9D8B030D-6E8A-4147-A177-3AD203B41FA5}">
                      <a16:colId xmlns:a16="http://schemas.microsoft.com/office/drawing/2014/main" val="2687791555"/>
                    </a:ext>
                  </a:extLst>
                </a:gridCol>
              </a:tblGrid>
              <a:tr h="252477">
                <a:tc>
                  <a:txBody>
                    <a:bodyPr/>
                    <a:lstStyle/>
                    <a:p>
                      <a:pPr algn="ctr"/>
                      <a:r>
                        <a:rPr lang="en-IN" sz="1100"/>
                        <a:t>No.</a:t>
                      </a:r>
                      <a:endParaRPr lang="en-IN" sz="1100">
                        <a:latin typeface="Times New Roman" panose="02020603050405020304" pitchFamily="18" charset="0"/>
                        <a:cs typeface="Times New Roman" panose="02020603050405020304" pitchFamily="18" charset="0"/>
                      </a:endParaRPr>
                    </a:p>
                  </a:txBody>
                  <a:tcPr marL="45400" marR="45400" marT="22700" marB="22700"/>
                </a:tc>
                <a:tc>
                  <a:txBody>
                    <a:bodyPr/>
                    <a:lstStyle/>
                    <a:p>
                      <a:pPr algn="ctr"/>
                      <a:r>
                        <a:rPr lang="en-IN" sz="1100" dirty="0"/>
                        <a:t>Title</a:t>
                      </a:r>
                      <a:endParaRPr lang="en-IN" sz="1100" dirty="0">
                        <a:latin typeface="Times New Roman" panose="02020603050405020304" pitchFamily="18" charset="0"/>
                        <a:cs typeface="Times New Roman" panose="02020603050405020304" pitchFamily="18" charset="0"/>
                      </a:endParaRPr>
                    </a:p>
                  </a:txBody>
                  <a:tcPr marL="45400" marR="45400" marT="22700" marB="22700"/>
                </a:tc>
                <a:tc>
                  <a:txBody>
                    <a:bodyPr/>
                    <a:lstStyle/>
                    <a:p>
                      <a:pPr algn="ctr"/>
                      <a:r>
                        <a:rPr lang="en-IN" sz="1100"/>
                        <a:t>Inferences</a:t>
                      </a:r>
                      <a:endParaRPr lang="en-IN" sz="1100">
                        <a:latin typeface="Times New Roman" panose="02020603050405020304" pitchFamily="18" charset="0"/>
                        <a:cs typeface="Times New Roman" panose="02020603050405020304" pitchFamily="18" charset="0"/>
                      </a:endParaRPr>
                    </a:p>
                  </a:txBody>
                  <a:tcPr marL="45400" marR="45400" marT="22700" marB="22700"/>
                </a:tc>
                <a:extLst>
                  <a:ext uri="{0D108BD9-81ED-4DB2-BD59-A6C34878D82A}">
                    <a16:rowId xmlns:a16="http://schemas.microsoft.com/office/drawing/2014/main" val="3667423046"/>
                  </a:ext>
                </a:extLst>
              </a:tr>
              <a:tr h="1566015">
                <a:tc>
                  <a:txBody>
                    <a:bodyPr/>
                    <a:lstStyle/>
                    <a:p>
                      <a:r>
                        <a:rPr lang="en-IN" sz="1200"/>
                        <a:t>1</a:t>
                      </a:r>
                      <a:endParaRPr lang="en-IN" sz="1200">
                        <a:latin typeface="Times New Roman" panose="02020603050405020304" pitchFamily="18" charset="0"/>
                        <a:cs typeface="Times New Roman" panose="02020603050405020304" pitchFamily="18" charset="0"/>
                      </a:endParaRPr>
                    </a:p>
                  </a:txBody>
                  <a:tcPr marL="45400" marR="45400" marT="22700" marB="22700"/>
                </a:tc>
                <a:tc>
                  <a:txBody>
                    <a:bodyPr/>
                    <a:lstStyle/>
                    <a:p>
                      <a:pPr algn="just"/>
                      <a:r>
                        <a:rPr lang="en-US" sz="1200" u="none" strike="noStrike" kern="1200" baseline="0"/>
                        <a:t>Design of the Blended Wing Body Subsonic Transport [4]</a:t>
                      </a: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200" u="none" strike="noStrike" kern="1200" baseline="0"/>
                        <a:t>-</a:t>
                      </a:r>
                      <a:r>
                        <a:rPr lang="en-IN" sz="1200" u="none" strike="noStrike" kern="1200" baseline="0"/>
                        <a:t>R. H. Liebeck, 2004</a:t>
                      </a:r>
                      <a:endParaRPr lang="en-IN" sz="1200"/>
                    </a:p>
                    <a:p>
                      <a:pPr algn="just"/>
                      <a:endParaRPr lang="en-IN" sz="1200">
                        <a:latin typeface="Times New Roman" panose="02020603050405020304" pitchFamily="18" charset="0"/>
                        <a:cs typeface="Times New Roman" panose="02020603050405020304" pitchFamily="18" charset="0"/>
                      </a:endParaRPr>
                    </a:p>
                  </a:txBody>
                  <a:tcPr marL="45400" marR="45400" marT="22700" marB="22700"/>
                </a:tc>
                <a:tc>
                  <a:txBody>
                    <a:bodyPr/>
                    <a:lstStyle/>
                    <a:p>
                      <a:pPr marL="285750" indent="-285750" algn="just">
                        <a:buFont typeface="Arial" panose="020B0604020202020204" pitchFamily="34" charset="0"/>
                        <a:buChar char="•"/>
                      </a:pPr>
                      <a:r>
                        <a:rPr lang="en-IN" sz="1200" kern="1200">
                          <a:effectLst/>
                        </a:rPr>
                        <a:t>Introduced the concept of Blended wing Body configuration.</a:t>
                      </a:r>
                    </a:p>
                    <a:p>
                      <a:pPr marL="285750" indent="-285750" algn="just">
                        <a:buFont typeface="Arial" panose="020B0604020202020204" pitchFamily="34" charset="0"/>
                        <a:buChar char="•"/>
                      </a:pPr>
                      <a:r>
                        <a:rPr lang="en-IN" sz="1200" kern="1200">
                          <a:effectLst/>
                        </a:rPr>
                        <a:t>800 passenger BWB and conventional configuration airplanes are compared for a 7000 nautical mile(12964 km) design range. </a:t>
                      </a:r>
                    </a:p>
                    <a:p>
                      <a:pPr marL="285750" indent="-285750" algn="just">
                        <a:buFont typeface="Arial" panose="020B0604020202020204" pitchFamily="34" charset="0"/>
                        <a:buChar char="•"/>
                      </a:pPr>
                      <a:r>
                        <a:rPr lang="en-US" sz="1200" kern="1200">
                          <a:effectLst/>
                        </a:rPr>
                        <a:t>Results showed a 15% reduction in takeoff weight, 20% increase in lift/drag ratio and a 27% reduction in fuel burn per seat mile. </a:t>
                      </a:r>
                      <a:endParaRPr lang="en-IN" sz="1200">
                        <a:latin typeface="Times New Roman" panose="02020603050405020304" pitchFamily="18" charset="0"/>
                        <a:cs typeface="Times New Roman" panose="02020603050405020304" pitchFamily="18" charset="0"/>
                      </a:endParaRPr>
                    </a:p>
                  </a:txBody>
                  <a:tcPr marL="45400" marR="45400" marT="22700" marB="22700"/>
                </a:tc>
                <a:extLst>
                  <a:ext uri="{0D108BD9-81ED-4DB2-BD59-A6C34878D82A}">
                    <a16:rowId xmlns:a16="http://schemas.microsoft.com/office/drawing/2014/main" val="168493145"/>
                  </a:ext>
                </a:extLst>
              </a:tr>
              <a:tr h="1195134">
                <a:tc>
                  <a:txBody>
                    <a:bodyPr/>
                    <a:lstStyle/>
                    <a:p>
                      <a:r>
                        <a:rPr lang="en-IN" sz="1200"/>
                        <a:t>2</a:t>
                      </a:r>
                      <a:endParaRPr lang="en-IN" sz="1200">
                        <a:latin typeface="Times New Roman" panose="02020603050405020304" pitchFamily="18" charset="0"/>
                        <a:cs typeface="Times New Roman" panose="02020603050405020304" pitchFamily="18" charset="0"/>
                      </a:endParaRPr>
                    </a:p>
                  </a:txBody>
                  <a:tcPr marL="45400" marR="45400" marT="22700" marB="22700"/>
                </a:tc>
                <a:tc>
                  <a:txBody>
                    <a:bodyPr/>
                    <a:lstStyle/>
                    <a:p>
                      <a:pPr algn="just"/>
                      <a:r>
                        <a:rPr lang="en-US" sz="1200" u="none" strike="noStrike" kern="1200" baseline="0"/>
                        <a:t>Design and Analysis of the Control and Stability of a Blended Wing </a:t>
                      </a:r>
                      <a:r>
                        <a:rPr lang="en-IN" sz="1200" u="none" strike="noStrike" kern="1200" baseline="0"/>
                        <a:t>Body Aircraft [5]</a:t>
                      </a: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200" u="none" strike="noStrike" kern="1200" baseline="0"/>
                        <a:t>-Roberto Merino Martínez, 2015</a:t>
                      </a:r>
                      <a:endParaRPr lang="en-IN" sz="1200"/>
                    </a:p>
                    <a:p>
                      <a:pPr algn="just"/>
                      <a:endParaRPr lang="en-IN" sz="1200">
                        <a:latin typeface="Times New Roman" panose="02020603050405020304" pitchFamily="18" charset="0"/>
                        <a:cs typeface="Times New Roman" panose="02020603050405020304" pitchFamily="18" charset="0"/>
                      </a:endParaRPr>
                    </a:p>
                  </a:txBody>
                  <a:tcPr marL="45400" marR="45400" marT="22700" marB="22700"/>
                </a:tc>
                <a:tc>
                  <a:txBody>
                    <a:bodyPr/>
                    <a:lstStyle/>
                    <a:p>
                      <a:pPr marL="285750" indent="-285750" algn="just">
                        <a:buFont typeface="Arial" panose="020B0604020202020204" pitchFamily="34" charset="0"/>
                        <a:buChar char="•"/>
                      </a:pPr>
                      <a:r>
                        <a:rPr lang="en-US" sz="1200" u="none" strike="noStrike" kern="1200" baseline="0"/>
                        <a:t>The aerodynamic behavior and performance were analyzed using CEASIOM platform, with an special emphasis on its control and stability features.</a:t>
                      </a:r>
                    </a:p>
                    <a:p>
                      <a:pPr marL="285750" indent="-285750" algn="just">
                        <a:buFont typeface="Arial" panose="020B0604020202020204" pitchFamily="34" charset="0"/>
                        <a:buChar char="•"/>
                      </a:pPr>
                      <a:r>
                        <a:rPr lang="en-US" sz="1200" u="none" strike="noStrike" kern="1200" baseline="0"/>
                        <a:t>This analysis enables to improve the baseline design and the allocation and size of the control surfaces was studied </a:t>
                      </a:r>
                      <a:r>
                        <a:rPr lang="en-IN" sz="1200" u="none" strike="noStrike" kern="1200" baseline="0"/>
                        <a:t>and optimized.</a:t>
                      </a:r>
                      <a:endParaRPr lang="en-IN" sz="1200">
                        <a:latin typeface="Times New Roman" panose="02020603050405020304" pitchFamily="18" charset="0"/>
                        <a:cs typeface="Times New Roman" panose="02020603050405020304" pitchFamily="18" charset="0"/>
                      </a:endParaRPr>
                    </a:p>
                  </a:txBody>
                  <a:tcPr marL="45400" marR="45400" marT="22700" marB="22700"/>
                </a:tc>
                <a:extLst>
                  <a:ext uri="{0D108BD9-81ED-4DB2-BD59-A6C34878D82A}">
                    <a16:rowId xmlns:a16="http://schemas.microsoft.com/office/drawing/2014/main" val="3618090620"/>
                  </a:ext>
                </a:extLst>
              </a:tr>
              <a:tr h="1380575">
                <a:tc>
                  <a:txBody>
                    <a:bodyPr/>
                    <a:lstStyle/>
                    <a:p>
                      <a:r>
                        <a:rPr lang="en-IN" sz="1200" dirty="0"/>
                        <a:t>3</a:t>
                      </a:r>
                      <a:endParaRPr lang="en-IN" sz="1200" dirty="0">
                        <a:latin typeface="Times New Roman" panose="02020603050405020304" pitchFamily="18" charset="0"/>
                        <a:cs typeface="Times New Roman" panose="02020603050405020304" pitchFamily="18" charset="0"/>
                      </a:endParaRPr>
                    </a:p>
                  </a:txBody>
                  <a:tcPr marL="45400" marR="45400" marT="22700" marB="22700"/>
                </a:tc>
                <a:tc>
                  <a:txBody>
                    <a:bodyPr/>
                    <a:lstStyle/>
                    <a:p>
                      <a:r>
                        <a:rPr lang="en-IN" sz="1200" kern="1200">
                          <a:effectLst/>
                        </a:rPr>
                        <a:t>Longitudinal Aerodynamic Characteristics and Wing Pressure Distributions of a Blended Wing Body Configuration at Low and High Reynolds Numbers [6]</a:t>
                      </a:r>
                    </a:p>
                    <a:p>
                      <a:r>
                        <a:rPr lang="en-IN" sz="1200" u="none" strike="noStrike" kern="1200" baseline="0"/>
                        <a:t>-</a:t>
                      </a:r>
                      <a:r>
                        <a:rPr lang="en-IN" sz="1200">
                          <a:effectLst/>
                        </a:rPr>
                        <a:t>Richard J. Re, 2005</a:t>
                      </a:r>
                      <a:endParaRPr lang="en-IN" sz="1200">
                        <a:latin typeface="Times New Roman" panose="02020603050405020304" pitchFamily="18" charset="0"/>
                        <a:cs typeface="Times New Roman" panose="02020603050405020304" pitchFamily="18" charset="0"/>
                      </a:endParaRPr>
                    </a:p>
                  </a:txBody>
                  <a:tcPr marL="45400" marR="45400" marT="22700" marB="22700"/>
                </a:tc>
                <a:tc>
                  <a:txBody>
                    <a:bodyPr/>
                    <a:lstStyle/>
                    <a:p>
                      <a:pPr marL="285750" indent="-285750" algn="just">
                        <a:buFont typeface="Arial" panose="020B0604020202020204" pitchFamily="34" charset="0"/>
                        <a:buChar char="•"/>
                      </a:pPr>
                      <a:r>
                        <a:rPr lang="en-IN" sz="1200" dirty="0">
                          <a:effectLst/>
                        </a:rPr>
                        <a:t>An experimental investigation to obtain force balance and wing pressure data on a 0.017 scaled model of  blended-wing-body  configuration (without propulsion systems installation).</a:t>
                      </a:r>
                    </a:p>
                    <a:p>
                      <a:pPr marL="285750" indent="-285750" algn="just">
                        <a:buFont typeface="Arial" panose="020B0604020202020204" pitchFamily="34" charset="0"/>
                        <a:buChar char="•"/>
                      </a:pPr>
                      <a:r>
                        <a:rPr lang="en-IN" sz="1200" dirty="0">
                          <a:effectLst/>
                        </a:rPr>
                        <a:t>Tests were conducted in the Langley Research Center National Transonic Facility at various Reynolds number and Mach numbers within the range from 0.25 to 0.86. </a:t>
                      </a:r>
                      <a:endParaRPr lang="en-IN" sz="1200" dirty="0">
                        <a:latin typeface="Times New Roman" panose="02020603050405020304" pitchFamily="18" charset="0"/>
                        <a:cs typeface="Times New Roman" panose="02020603050405020304" pitchFamily="18" charset="0"/>
                      </a:endParaRPr>
                    </a:p>
                  </a:txBody>
                  <a:tcPr marL="45400" marR="45400" marT="22700" marB="22700"/>
                </a:tc>
                <a:extLst>
                  <a:ext uri="{0D108BD9-81ED-4DB2-BD59-A6C34878D82A}">
                    <a16:rowId xmlns:a16="http://schemas.microsoft.com/office/drawing/2014/main" val="2249493251"/>
                  </a:ext>
                </a:extLst>
              </a:tr>
            </a:tbl>
          </a:graphicData>
        </a:graphic>
      </p:graphicFrame>
    </p:spTree>
    <p:extLst>
      <p:ext uri="{BB962C8B-B14F-4D97-AF65-F5344CB8AC3E}">
        <p14:creationId xmlns:p14="http://schemas.microsoft.com/office/powerpoint/2010/main" val="3829238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A0D7850-8F23-4B73-811A-F17A2892B01C}"/>
              </a:ext>
            </a:extLst>
          </p:cNvPr>
          <p:cNvSpPr>
            <a:spLocks noGrp="1"/>
          </p:cNvSpPr>
          <p:nvPr>
            <p:ph type="sldNum" sz="quarter" idx="12"/>
          </p:nvPr>
        </p:nvSpPr>
        <p:spPr/>
        <p:txBody>
          <a:bodyPr/>
          <a:lstStyle/>
          <a:p>
            <a:fld id="{D57F1E4F-1CFF-5643-939E-217C01CDF565}" type="slidenum">
              <a:rPr lang="en-US" smtClean="0"/>
              <a:pPr/>
              <a:t>30</a:t>
            </a:fld>
            <a:endParaRPr lang="en-US" dirty="0"/>
          </a:p>
        </p:txBody>
      </p:sp>
      <p:graphicFrame>
        <p:nvGraphicFramePr>
          <p:cNvPr id="5" name="Chart 4">
            <a:extLst>
              <a:ext uri="{FF2B5EF4-FFF2-40B4-BE49-F238E27FC236}">
                <a16:creationId xmlns:a16="http://schemas.microsoft.com/office/drawing/2014/main" id="{223DA58E-BB42-4CC2-8F63-BC41A511F7E4}"/>
              </a:ext>
            </a:extLst>
          </p:cNvPr>
          <p:cNvGraphicFramePr/>
          <p:nvPr>
            <p:extLst>
              <p:ext uri="{D42A27DB-BD31-4B8C-83A1-F6EECF244321}">
                <p14:modId xmlns:p14="http://schemas.microsoft.com/office/powerpoint/2010/main" val="773624544"/>
              </p:ext>
            </p:extLst>
          </p:nvPr>
        </p:nvGraphicFramePr>
        <p:xfrm>
          <a:off x="1990725" y="238125"/>
          <a:ext cx="5162550" cy="31908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a16="http://schemas.microsoft.com/office/drawing/2014/main" id="{63AAB09A-FB0B-4977-880A-7451CFA503F2}"/>
              </a:ext>
            </a:extLst>
          </p:cNvPr>
          <p:cNvGraphicFramePr/>
          <p:nvPr>
            <p:extLst>
              <p:ext uri="{D42A27DB-BD31-4B8C-83A1-F6EECF244321}">
                <p14:modId xmlns:p14="http://schemas.microsoft.com/office/powerpoint/2010/main" val="1577619798"/>
              </p:ext>
            </p:extLst>
          </p:nvPr>
        </p:nvGraphicFramePr>
        <p:xfrm>
          <a:off x="2014537" y="3540126"/>
          <a:ext cx="5236008" cy="31813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5969067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3DBCC-277A-44A4-9EA6-DD3A91B92BEA}"/>
              </a:ext>
            </a:extLst>
          </p:cNvPr>
          <p:cNvSpPr>
            <a:spLocks noGrp="1"/>
          </p:cNvSpPr>
          <p:nvPr>
            <p:ph type="title"/>
          </p:nvPr>
        </p:nvSpPr>
        <p:spPr>
          <a:xfrm>
            <a:off x="3745148" y="19792"/>
            <a:ext cx="5398852" cy="884880"/>
          </a:xfrm>
        </p:spPr>
        <p:txBody>
          <a:bodyPr>
            <a:normAutofit fontScale="90000"/>
          </a:bodyPr>
          <a:lstStyle/>
          <a:p>
            <a:r>
              <a:rPr lang="en-US" u="sng" dirty="0">
                <a:latin typeface="Times New Roman" panose="02020603050405020304" pitchFamily="18" charset="0"/>
                <a:cs typeface="Times New Roman" panose="02020603050405020304" pitchFamily="18" charset="0"/>
              </a:rPr>
              <a:t>Tuft Flow Visualization</a:t>
            </a:r>
          </a:p>
        </p:txBody>
      </p:sp>
      <p:sp>
        <p:nvSpPr>
          <p:cNvPr id="4" name="Slide Number Placeholder 3">
            <a:extLst>
              <a:ext uri="{FF2B5EF4-FFF2-40B4-BE49-F238E27FC236}">
                <a16:creationId xmlns:a16="http://schemas.microsoft.com/office/drawing/2014/main" id="{F65BEA8A-5C4E-4F5E-AC40-5856305DBBEA}"/>
              </a:ext>
            </a:extLst>
          </p:cNvPr>
          <p:cNvSpPr>
            <a:spLocks noGrp="1"/>
          </p:cNvSpPr>
          <p:nvPr>
            <p:ph type="sldNum" sz="quarter" idx="12"/>
          </p:nvPr>
        </p:nvSpPr>
        <p:spPr>
          <a:xfrm>
            <a:off x="6457950" y="6356351"/>
            <a:ext cx="2057400" cy="365125"/>
          </a:xfrm>
        </p:spPr>
        <p:txBody>
          <a:bodyPr/>
          <a:lstStyle/>
          <a:p>
            <a:fld id="{D57F1E4F-1CFF-5643-939E-217C01CDF565}" type="slidenum">
              <a:rPr lang="en-US" smtClean="0"/>
              <a:pPr/>
              <a:t>31</a:t>
            </a:fld>
            <a:endParaRPr lang="en-US" dirty="0"/>
          </a:p>
        </p:txBody>
      </p:sp>
      <p:pic>
        <p:nvPicPr>
          <p:cNvPr id="5" name="Picture 4">
            <a:extLst>
              <a:ext uri="{FF2B5EF4-FFF2-40B4-BE49-F238E27FC236}">
                <a16:creationId xmlns:a16="http://schemas.microsoft.com/office/drawing/2014/main" id="{54130611-32A9-4B43-9913-C339DFD733E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0158"/>
            <a:ext cx="3745149" cy="2100262"/>
          </a:xfrm>
          <a:prstGeom prst="rect">
            <a:avLst/>
          </a:prstGeom>
          <a:noFill/>
          <a:ln>
            <a:noFill/>
          </a:ln>
        </p:spPr>
      </p:pic>
      <p:pic>
        <p:nvPicPr>
          <p:cNvPr id="6" name="Content Placeholder 5">
            <a:extLst>
              <a:ext uri="{FF2B5EF4-FFF2-40B4-BE49-F238E27FC236}">
                <a16:creationId xmlns:a16="http://schemas.microsoft.com/office/drawing/2014/main" id="{5C55AA01-63BF-4515-BF37-7306A3DF1CF7}"/>
              </a:ext>
            </a:extLst>
          </p:cNvP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2090104"/>
            <a:ext cx="3745148" cy="2100262"/>
          </a:xfrm>
          <a:prstGeom prst="rect">
            <a:avLst/>
          </a:prstGeom>
          <a:noFill/>
          <a:ln>
            <a:noFill/>
          </a:ln>
        </p:spPr>
      </p:pic>
      <p:pic>
        <p:nvPicPr>
          <p:cNvPr id="7" name="Picture 6">
            <a:extLst>
              <a:ext uri="{FF2B5EF4-FFF2-40B4-BE49-F238E27FC236}">
                <a16:creationId xmlns:a16="http://schemas.microsoft.com/office/drawing/2014/main" id="{3218E8DF-E089-4664-8927-712DE2393B3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4190366"/>
            <a:ext cx="3745148" cy="2268800"/>
          </a:xfrm>
          <a:prstGeom prst="rect">
            <a:avLst/>
          </a:prstGeom>
          <a:noFill/>
          <a:ln>
            <a:noFill/>
          </a:ln>
        </p:spPr>
      </p:pic>
      <p:pic>
        <p:nvPicPr>
          <p:cNvPr id="8" name="Picture 7">
            <a:extLst>
              <a:ext uri="{FF2B5EF4-FFF2-40B4-BE49-F238E27FC236}">
                <a16:creationId xmlns:a16="http://schemas.microsoft.com/office/drawing/2014/main" id="{7309FEDF-854C-4D96-B886-629EEE0240D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745148" y="4190366"/>
            <a:ext cx="3534788" cy="2268800"/>
          </a:xfrm>
          <a:prstGeom prst="rect">
            <a:avLst/>
          </a:prstGeom>
          <a:noFill/>
          <a:ln>
            <a:noFill/>
          </a:ln>
        </p:spPr>
      </p:pic>
      <p:sp>
        <p:nvSpPr>
          <p:cNvPr id="10" name="TextBox 9">
            <a:extLst>
              <a:ext uri="{FF2B5EF4-FFF2-40B4-BE49-F238E27FC236}">
                <a16:creationId xmlns:a16="http://schemas.microsoft.com/office/drawing/2014/main" id="{F64F42C3-5353-4CB0-B56C-5BF6122E091C}"/>
              </a:ext>
            </a:extLst>
          </p:cNvPr>
          <p:cNvSpPr txBox="1"/>
          <p:nvPr/>
        </p:nvSpPr>
        <p:spPr>
          <a:xfrm>
            <a:off x="4134255" y="1237819"/>
            <a:ext cx="4620638" cy="1704569"/>
          </a:xfrm>
          <a:prstGeom prst="rect">
            <a:avLst/>
          </a:prstGeom>
          <a:noFill/>
        </p:spPr>
        <p:txBody>
          <a:bodyPr wrap="square" rtlCol="0">
            <a:spAutoFit/>
          </a:bodyPr>
          <a:lstStyle/>
          <a:p>
            <a:pPr algn="just">
              <a:lnSpc>
                <a:spcPct val="150000"/>
              </a:lnSpc>
            </a:pPr>
            <a:r>
              <a:rPr lang="en-US" dirty="0">
                <a:latin typeface="Times New Roman" panose="02020603050405020304" pitchFamily="18" charset="0"/>
                <a:cs typeface="Times New Roman" panose="02020603050405020304" pitchFamily="18" charset="0"/>
              </a:rPr>
              <a:t>Visualization using tuft during wind tunnel tests is also done to complete the analysis where the stall progression patterns can be clearly observed.</a:t>
            </a:r>
          </a:p>
        </p:txBody>
      </p:sp>
    </p:spTree>
    <p:extLst>
      <p:ext uri="{BB962C8B-B14F-4D97-AF65-F5344CB8AC3E}">
        <p14:creationId xmlns:p14="http://schemas.microsoft.com/office/powerpoint/2010/main" val="25368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3D21C-B2DF-4616-A7D1-3F3F807E15F7}"/>
              </a:ext>
            </a:extLst>
          </p:cNvPr>
          <p:cNvSpPr>
            <a:spLocks noGrp="1"/>
          </p:cNvSpPr>
          <p:nvPr>
            <p:ph type="title"/>
          </p:nvPr>
        </p:nvSpPr>
        <p:spPr>
          <a:xfrm>
            <a:off x="0" y="0"/>
            <a:ext cx="2019300" cy="471305"/>
          </a:xfrm>
        </p:spPr>
        <p:txBody>
          <a:bodyPr>
            <a:normAutofit/>
          </a:bodyPr>
          <a:lstStyle/>
          <a:p>
            <a:r>
              <a:rPr lang="en-IN" sz="2500"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7FEF50CB-7893-4157-8650-E3C2F9BCDB57}"/>
              </a:ext>
            </a:extLst>
          </p:cNvPr>
          <p:cNvSpPr>
            <a:spLocks noGrp="1"/>
          </p:cNvSpPr>
          <p:nvPr>
            <p:ph idx="1"/>
          </p:nvPr>
        </p:nvSpPr>
        <p:spPr>
          <a:xfrm>
            <a:off x="0" y="471305"/>
            <a:ext cx="9144000" cy="6414021"/>
          </a:xfrm>
        </p:spPr>
        <p:txBody>
          <a:bodyPr>
            <a:noAutofit/>
          </a:bodyPr>
          <a:lstStyle/>
          <a:p>
            <a:pPr marL="342892" lvl="1" indent="0" algn="just">
              <a:lnSpc>
                <a:spcPct val="110000"/>
              </a:lnSpc>
              <a:buNone/>
            </a:pPr>
            <a:r>
              <a:rPr lang="en-US" sz="1500">
                <a:latin typeface="Times New Roman" panose="02020603050405020304" pitchFamily="18" charset="0"/>
                <a:cs typeface="Times New Roman" panose="02020603050405020304" pitchFamily="18" charset="0"/>
              </a:rPr>
              <a:t>[1] </a:t>
            </a:r>
            <a:r>
              <a:rPr lang="en-IN" sz="1500">
                <a:latin typeface="Times New Roman" panose="02020603050405020304" pitchFamily="18" charset="0"/>
                <a:cs typeface="Times New Roman" panose="02020603050405020304" pitchFamily="18" charset="0"/>
              </a:rPr>
              <a:t>R. Liebeck, M. Potsdam, M. Page, Blended wing body Analysis and Design, in: 15th Applied Aerodynamics Conference, American Institute of Aeronautics and Astronautics, 1997.</a:t>
            </a:r>
          </a:p>
          <a:p>
            <a:pPr marL="342892" lvl="1" indent="0" algn="just">
              <a:lnSpc>
                <a:spcPct val="110000"/>
              </a:lnSpc>
              <a:buNone/>
            </a:pPr>
            <a:r>
              <a:rPr lang="en-IN" sz="1500">
                <a:latin typeface="Times New Roman" panose="02020603050405020304" pitchFamily="18" charset="0"/>
                <a:cs typeface="Times New Roman" panose="02020603050405020304" pitchFamily="18" charset="0"/>
              </a:rPr>
              <a:t>[2] R.H. Liebeck, M.A. Page, B.K. Rawdon, Blended-wing-body subsonic commercial transport, AIAA Paper 438, 1998.</a:t>
            </a:r>
          </a:p>
          <a:p>
            <a:pPr marL="342892" lvl="1" indent="0" algn="just">
              <a:lnSpc>
                <a:spcPct val="110000"/>
              </a:lnSpc>
              <a:buNone/>
            </a:pPr>
            <a:r>
              <a:rPr lang="en-IN" sz="1500">
                <a:latin typeface="Times New Roman" panose="02020603050405020304" pitchFamily="18" charset="0"/>
                <a:cs typeface="Times New Roman" panose="02020603050405020304" pitchFamily="18" charset="0"/>
              </a:rPr>
              <a:t>[3] R.H. Liebeck, Blended wing body design challenges, in: AIAA International Air and Space Symposium and Exposition: The Next 100 Years, American Institute of Aeronautics and Astronautics, 2003, pp.14–17.</a:t>
            </a:r>
          </a:p>
          <a:p>
            <a:pPr marL="342892" lvl="1" indent="0" algn="just">
              <a:lnSpc>
                <a:spcPct val="110000"/>
              </a:lnSpc>
              <a:buNone/>
            </a:pPr>
            <a:r>
              <a:rPr lang="en-IN" sz="1500">
                <a:latin typeface="Times New Roman" panose="02020603050405020304" pitchFamily="18" charset="0"/>
                <a:cs typeface="Times New Roman" panose="02020603050405020304" pitchFamily="18" charset="0"/>
              </a:rPr>
              <a:t>[4] R.H. Liebeck, Design of the blended wing body subsonic transport, J. Aircraft Vol.41(1), 2004, pp. 10–25.</a:t>
            </a:r>
          </a:p>
          <a:p>
            <a:pPr marL="342892" lvl="1" indent="0" algn="just">
              <a:lnSpc>
                <a:spcPct val="110000"/>
              </a:lnSpc>
              <a:buNone/>
            </a:pPr>
            <a:r>
              <a:rPr lang="en-IN" sz="1500">
                <a:latin typeface="Times New Roman" panose="02020603050405020304" pitchFamily="18" charset="0"/>
                <a:cs typeface="Times New Roman" panose="02020603050405020304" pitchFamily="18" charset="0"/>
              </a:rPr>
              <a:t>[5] </a:t>
            </a:r>
            <a:r>
              <a:rPr lang="en-US" sz="1500">
                <a:latin typeface="Times New Roman" panose="02020603050405020304" pitchFamily="18" charset="0"/>
                <a:cs typeface="Times New Roman" panose="02020603050405020304" pitchFamily="18" charset="0"/>
              </a:rPr>
              <a:t>Roberto Merino-Martinez, Design and analysis of the control and stability of a Blended Wing Body aircraft, CEAS 2015 paper no. 17, 2015.</a:t>
            </a:r>
          </a:p>
          <a:p>
            <a:pPr marL="342892" lvl="1" indent="0" algn="just">
              <a:lnSpc>
                <a:spcPct val="110000"/>
              </a:lnSpc>
              <a:buNone/>
            </a:pPr>
            <a:r>
              <a:rPr lang="en-US" sz="1500">
                <a:solidFill>
                  <a:srgbClr val="000000"/>
                </a:solidFill>
                <a:latin typeface="Times New Roman" panose="02020603050405020304" pitchFamily="18" charset="0"/>
                <a:cs typeface="Times New Roman" panose="02020603050405020304" pitchFamily="18" charset="0"/>
              </a:rPr>
              <a:t>[6] Richard J. Re, Longitudinal Aerodynamic Characteristics and Wing Pressure Distributions of a Blended Wing Body Configuration at Low and High Reynolds Numbers, NASA/TM-2005-213754, 2005.</a:t>
            </a:r>
            <a:endParaRPr lang="en-US" sz="1500">
              <a:latin typeface="Times New Roman" panose="02020603050405020304" pitchFamily="18" charset="0"/>
              <a:cs typeface="Times New Roman" panose="02020603050405020304" pitchFamily="18" charset="0"/>
            </a:endParaRPr>
          </a:p>
          <a:p>
            <a:pPr marL="342892" lvl="1" indent="0" algn="just">
              <a:lnSpc>
                <a:spcPct val="110000"/>
              </a:lnSpc>
              <a:buNone/>
            </a:pPr>
            <a:r>
              <a:rPr lang="en-US" sz="1500">
                <a:latin typeface="Times New Roman" panose="02020603050405020304" pitchFamily="18" charset="0"/>
                <a:cs typeface="Times New Roman" panose="02020603050405020304" pitchFamily="18" charset="0"/>
              </a:rPr>
              <a:t>[7] Z. Lyu and J. R. R. A. Martins, RANS-based Aerodynamic Shape Optimization of a Blended-Wing-Body Aircraft, 43rd AIAA Fluid Dynamics Conference and Exhibit, 2013.</a:t>
            </a:r>
            <a:endParaRPr lang="en-IN" sz="1500">
              <a:latin typeface="Times New Roman" panose="02020603050405020304" pitchFamily="18" charset="0"/>
              <a:cs typeface="Times New Roman" panose="02020603050405020304" pitchFamily="18" charset="0"/>
            </a:endParaRPr>
          </a:p>
          <a:p>
            <a:pPr marL="342892" lvl="1" indent="0" algn="just">
              <a:lnSpc>
                <a:spcPct val="110000"/>
              </a:lnSpc>
              <a:buNone/>
            </a:pPr>
            <a:r>
              <a:rPr lang="en-IN" sz="1500">
                <a:latin typeface="Times New Roman" panose="02020603050405020304" pitchFamily="18" charset="0"/>
                <a:cs typeface="Times New Roman" panose="02020603050405020304" pitchFamily="18" charset="0"/>
              </a:rPr>
              <a:t>[8] N. Qin, A. Vavalle, A. Le Moigne, M.Laban, K.Hackett, P.Weinerfelt, Aerodynamic </a:t>
            </a:r>
            <a:r>
              <a:rPr lang="en-US" sz="1500">
                <a:latin typeface="Times New Roman" panose="02020603050405020304" pitchFamily="18" charset="0"/>
                <a:cs typeface="Times New Roman" panose="02020603050405020304" pitchFamily="18" charset="0"/>
              </a:rPr>
              <a:t>considerations of blended wing body aircraft, Progress in Aerospace </a:t>
            </a:r>
            <a:r>
              <a:rPr lang="en-IN" sz="1500">
                <a:latin typeface="Times New Roman" panose="02020603050405020304" pitchFamily="18" charset="0"/>
                <a:cs typeface="Times New Roman" panose="02020603050405020304" pitchFamily="18" charset="0"/>
              </a:rPr>
              <a:t>Sciences 40, 2004, pp. 321–343.</a:t>
            </a:r>
          </a:p>
          <a:p>
            <a:pPr marL="342892" lvl="1" indent="0">
              <a:buNone/>
            </a:pPr>
            <a:r>
              <a:rPr lang="en-IN" sz="1500">
                <a:latin typeface="Times New Roman" panose="02020603050405020304" pitchFamily="18" charset="0"/>
                <a:cs typeface="Times New Roman" panose="02020603050405020304" pitchFamily="18" charset="0"/>
              </a:rPr>
              <a:t>[9] Zurriati Mohd Ali, Wahyu Kuntjoro, Wirachman Wisnoe, Rizal Effendy Mohd Nasir and Noor Iswadi Ismail, Numerical Study of Aerodynamic Characteristics on Blended Wing Body Aircraft with Small Canard, Pertanika J. Sci. &amp; Technology 25 S, 2017, pp. 9–18.</a:t>
            </a:r>
          </a:p>
          <a:p>
            <a:pPr marL="342892" lvl="1" indent="0">
              <a:buNone/>
            </a:pPr>
            <a:r>
              <a:rPr lang="en-IN" sz="1500">
                <a:solidFill>
                  <a:srgbClr val="000000"/>
                </a:solidFill>
                <a:latin typeface="Times New Roman" panose="02020603050405020304" pitchFamily="18" charset="0"/>
                <a:cs typeface="Times New Roman" panose="02020603050405020304" pitchFamily="18" charset="0"/>
              </a:rPr>
              <a:t>[10] GeoffreyLarkin, GrahamCoates, </a:t>
            </a:r>
            <a:r>
              <a:rPr lang="en-US" sz="1500">
                <a:latin typeface="Times New Roman" panose="02020603050405020304" pitchFamily="18" charset="0"/>
                <a:cs typeface="Times New Roman" panose="02020603050405020304" pitchFamily="18" charset="0"/>
              </a:rPr>
              <a:t>A design analysis of vertical stabilisers for Blended Wing Body aircraft, </a:t>
            </a:r>
            <a:r>
              <a:rPr lang="en-IN" sz="1500">
                <a:latin typeface="Times New Roman" panose="02020603050405020304" pitchFamily="18" charset="0"/>
                <a:cs typeface="Times New Roman" panose="02020603050405020304" pitchFamily="18" charset="0"/>
              </a:rPr>
              <a:t>Aerospace Science and Technology, 64, 2017, pp.237–252 </a:t>
            </a:r>
          </a:p>
          <a:p>
            <a:pPr marL="342892" lvl="1" indent="0">
              <a:buNone/>
            </a:pPr>
            <a:r>
              <a:rPr lang="en-US" sz="1500">
                <a:latin typeface="Times New Roman" panose="02020603050405020304" pitchFamily="18" charset="0"/>
                <a:cs typeface="Times New Roman" panose="02020603050405020304" pitchFamily="18" charset="0"/>
              </a:rPr>
              <a:t>[11] P. Dehpanah, A. Nejat, The Aerodynamic Design Evaluation of a Blended-Wing-Body Configuration, Aerospace Science and Technology 43, 2015, pp. 96–110.</a:t>
            </a:r>
            <a:endParaRPr lang="en-IN" sz="1500">
              <a:latin typeface="Times New Roman" panose="02020603050405020304" pitchFamily="18" charset="0"/>
              <a:cs typeface="Times New Roman" panose="02020603050405020304" pitchFamily="18" charset="0"/>
            </a:endParaRPr>
          </a:p>
          <a:p>
            <a:pPr marL="342892" lvl="1" indent="0">
              <a:buNone/>
            </a:pPr>
            <a:r>
              <a:rPr lang="en-IN" sz="1500">
                <a:latin typeface="Times New Roman" panose="02020603050405020304" pitchFamily="18" charset="0"/>
                <a:cs typeface="Times New Roman" panose="02020603050405020304" pitchFamily="18" charset="0"/>
              </a:rPr>
              <a:t>[12] Paul Okonkwo, HowardSmith, </a:t>
            </a:r>
            <a:r>
              <a:rPr lang="en-US" sz="1500">
                <a:latin typeface="Times New Roman" panose="02020603050405020304" pitchFamily="18" charset="0"/>
                <a:cs typeface="Times New Roman" panose="02020603050405020304" pitchFamily="18" charset="0"/>
              </a:rPr>
              <a:t>Review of evolving trends in blended wing body aircraft design, </a:t>
            </a:r>
            <a:r>
              <a:rPr lang="en-IN" sz="1500">
                <a:solidFill>
                  <a:srgbClr val="000000"/>
                </a:solidFill>
                <a:latin typeface="Times New Roman" panose="02020603050405020304" pitchFamily="18" charset="0"/>
                <a:cs typeface="Times New Roman" panose="02020603050405020304" pitchFamily="18" charset="0"/>
              </a:rPr>
              <a:t>Progress in Aerospace Sciences, </a:t>
            </a:r>
            <a:r>
              <a:rPr lang="en-IN" sz="1500">
                <a:latin typeface="Times New Roman" panose="02020603050405020304" pitchFamily="18" charset="0"/>
                <a:cs typeface="Times New Roman" panose="02020603050405020304" pitchFamily="18" charset="0"/>
              </a:rPr>
              <a:t>82, 2016, pp.1–23</a:t>
            </a:r>
          </a:p>
          <a:p>
            <a:pPr marL="342892" lvl="1" indent="0">
              <a:buNone/>
            </a:pPr>
            <a:endParaRPr lang="en-IN" sz="15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681E6FF-49E8-45B0-A78A-9681102985BB}"/>
              </a:ext>
            </a:extLst>
          </p:cNvPr>
          <p:cNvSpPr>
            <a:spLocks noGrp="1"/>
          </p:cNvSpPr>
          <p:nvPr>
            <p:ph type="sldNum" sz="quarter" idx="12"/>
          </p:nvPr>
        </p:nvSpPr>
        <p:spPr>
          <a:xfrm>
            <a:off x="6457950" y="6356351"/>
            <a:ext cx="2057400" cy="365125"/>
          </a:xfrm>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3975140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F9EB9F2-07E2-4D64-BBD8-BB5B217F1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20040"/>
            <a:ext cx="8661654" cy="6217920"/>
          </a:xfrm>
          <a:prstGeom prst="rect">
            <a:avLst/>
          </a:prstGeom>
          <a:solidFill>
            <a:schemeClr val="tx1">
              <a:alpha val="1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4612C1-6764-4B08-8912-56558377A640}"/>
              </a:ext>
            </a:extLst>
          </p:cNvPr>
          <p:cNvSpPr>
            <a:spLocks noGrp="1"/>
          </p:cNvSpPr>
          <p:nvPr>
            <p:ph type="title"/>
          </p:nvPr>
        </p:nvSpPr>
        <p:spPr>
          <a:xfrm>
            <a:off x="3285441" y="965199"/>
            <a:ext cx="5074558" cy="4927601"/>
          </a:xfrm>
        </p:spPr>
        <p:txBody>
          <a:bodyPr vert="horz" lIns="91440" tIns="45720" rIns="91440" bIns="45720" rtlCol="0" anchor="ctr">
            <a:normAutofit/>
          </a:bodyPr>
          <a:lstStyle/>
          <a:p>
            <a:r>
              <a:rPr lang="en-US" sz="4700" kern="1200">
                <a:solidFill>
                  <a:schemeClr val="tx1">
                    <a:lumMod val="85000"/>
                    <a:lumOff val="15000"/>
                  </a:schemeClr>
                </a:solidFill>
                <a:latin typeface="+mj-lt"/>
                <a:ea typeface="+mj-ea"/>
                <a:cs typeface="+mj-cs"/>
              </a:rPr>
              <a:t>Thank you</a:t>
            </a:r>
          </a:p>
        </p:txBody>
      </p:sp>
      <p:cxnSp>
        <p:nvCxnSpPr>
          <p:cNvPr id="16" name="Straight Connector 15">
            <a:extLst>
              <a:ext uri="{FF2B5EF4-FFF2-40B4-BE49-F238E27FC236}">
                <a16:creationId xmlns:a16="http://schemas.microsoft.com/office/drawing/2014/main" id="{F0C57C7C-DFE9-4A1E-B7A9-DF40E63366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1918" y="2057399"/>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A253F7BA-DABF-4997-8D40-B586F5E4A94A}"/>
              </a:ext>
            </a:extLst>
          </p:cNvPr>
          <p:cNvSpPr>
            <a:spLocks noGrp="1"/>
          </p:cNvSpPr>
          <p:nvPr>
            <p:ph type="sldNum" sz="quarter" idx="12"/>
          </p:nvPr>
        </p:nvSpPr>
        <p:spPr>
          <a:xfrm>
            <a:off x="7668985" y="6553690"/>
            <a:ext cx="846365" cy="274320"/>
          </a:xfrm>
        </p:spPr>
        <p:txBody>
          <a:bodyPr vert="horz" lIns="91440" tIns="45720" rIns="91440" bIns="45720" rtlCol="0" anchor="ctr">
            <a:normAutofit/>
          </a:bodyPr>
          <a:lstStyle/>
          <a:p>
            <a:pPr defTabSz="914400">
              <a:spcAft>
                <a:spcPts val="600"/>
              </a:spcAft>
            </a:pPr>
            <a:fld id="{D57F1E4F-1CFF-5643-939E-217C01CDF565}" type="slidenum">
              <a:rPr lang="en-US" sz="900"/>
              <a:pPr defTabSz="914400">
                <a:spcAft>
                  <a:spcPts val="600"/>
                </a:spcAft>
              </a:pPr>
              <a:t>33</a:t>
            </a:fld>
            <a:endParaRPr lang="en-US" sz="900"/>
          </a:p>
        </p:txBody>
      </p:sp>
    </p:spTree>
    <p:extLst>
      <p:ext uri="{BB962C8B-B14F-4D97-AF65-F5344CB8AC3E}">
        <p14:creationId xmlns:p14="http://schemas.microsoft.com/office/powerpoint/2010/main" val="431505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r>
              <a:rPr lang="en-US" sz="2800" b="1" kern="1200" dirty="0">
                <a:solidFill>
                  <a:schemeClr val="bg1"/>
                </a:solidFill>
                <a:latin typeface="+mj-lt"/>
                <a:ea typeface="+mj-ea"/>
                <a:cs typeface="+mj-cs"/>
              </a:rPr>
              <a:t>Literature Review</a:t>
            </a:r>
            <a:endParaRPr lang="en-US" sz="2800" kern="1200" dirty="0">
              <a:solidFill>
                <a:schemeClr val="bg1"/>
              </a:solidFill>
              <a:latin typeface="+mj-lt"/>
              <a:ea typeface="+mj-ea"/>
              <a:cs typeface="+mj-cs"/>
            </a:endParaRPr>
          </a:p>
        </p:txBody>
      </p:sp>
      <p:sp>
        <p:nvSpPr>
          <p:cNvPr id="3" name="Slide Number Placeholder 2">
            <a:extLst>
              <a:ext uri="{FF2B5EF4-FFF2-40B4-BE49-F238E27FC236}">
                <a16:creationId xmlns:a16="http://schemas.microsoft.com/office/drawing/2014/main" id="{59CD00F4-2732-446C-A65B-D65F3D7762D5}"/>
              </a:ext>
            </a:extLst>
          </p:cNvPr>
          <p:cNvSpPr>
            <a:spLocks noGrp="1"/>
          </p:cNvSpPr>
          <p:nvPr>
            <p:ph type="sldNum" sz="quarter" idx="12"/>
          </p:nvPr>
        </p:nvSpPr>
        <p:spPr>
          <a:xfrm>
            <a:off x="6457950" y="6356350"/>
            <a:ext cx="2057400" cy="365125"/>
          </a:xfrm>
        </p:spPr>
        <p:txBody>
          <a:bodyPr vert="horz" lIns="91440" tIns="45720" rIns="91440" bIns="45720" rtlCol="0" anchor="ctr">
            <a:normAutofit/>
          </a:bodyPr>
          <a:lstStyle/>
          <a:p>
            <a:pPr defTabSz="914400">
              <a:spcAft>
                <a:spcPts val="600"/>
              </a:spcAft>
            </a:pPr>
            <a:fld id="{D57F1E4F-1CFF-5643-939E-217C01CDF565}" type="slidenum">
              <a:rPr lang="en-US" smtClean="0"/>
              <a:pPr defTabSz="914400">
                <a:spcAft>
                  <a:spcPts val="600"/>
                </a:spcAft>
              </a:pPr>
              <a:t>4</a:t>
            </a:fld>
            <a:endParaRPr lang="en-US"/>
          </a:p>
        </p:txBody>
      </p:sp>
      <p:graphicFrame>
        <p:nvGraphicFramePr>
          <p:cNvPr id="4" name="Content Placeholder 3">
            <a:extLst>
              <a:ext uri="{FF2B5EF4-FFF2-40B4-BE49-F238E27FC236}">
                <a16:creationId xmlns:a16="http://schemas.microsoft.com/office/drawing/2014/main" id="{3450D377-3C5E-4B11-9E11-229F21FE6A5A}"/>
              </a:ext>
            </a:extLst>
          </p:cNvPr>
          <p:cNvGraphicFramePr>
            <a:graphicFrameLocks noGrp="1"/>
          </p:cNvGraphicFramePr>
          <p:nvPr>
            <p:ph idx="1"/>
            <p:extLst>
              <p:ext uri="{D42A27DB-BD31-4B8C-83A1-F6EECF244321}">
                <p14:modId xmlns:p14="http://schemas.microsoft.com/office/powerpoint/2010/main" val="3142243218"/>
              </p:ext>
            </p:extLst>
          </p:nvPr>
        </p:nvGraphicFramePr>
        <p:xfrm>
          <a:off x="482600" y="1976655"/>
          <a:ext cx="8178800" cy="3791343"/>
        </p:xfrm>
        <a:graphic>
          <a:graphicData uri="http://schemas.openxmlformats.org/drawingml/2006/table">
            <a:tbl>
              <a:tblPr firstRow="1" bandRow="1">
                <a:tableStyleId>{5FD0F851-EC5A-4D38-B0AD-8093EC10F338}</a:tableStyleId>
              </a:tblPr>
              <a:tblGrid>
                <a:gridCol w="582018">
                  <a:extLst>
                    <a:ext uri="{9D8B030D-6E8A-4147-A177-3AD203B41FA5}">
                      <a16:colId xmlns:a16="http://schemas.microsoft.com/office/drawing/2014/main" val="3495631001"/>
                    </a:ext>
                  </a:extLst>
                </a:gridCol>
                <a:gridCol w="3130391">
                  <a:extLst>
                    <a:ext uri="{9D8B030D-6E8A-4147-A177-3AD203B41FA5}">
                      <a16:colId xmlns:a16="http://schemas.microsoft.com/office/drawing/2014/main" val="1735698891"/>
                    </a:ext>
                  </a:extLst>
                </a:gridCol>
                <a:gridCol w="4466391">
                  <a:extLst>
                    <a:ext uri="{9D8B030D-6E8A-4147-A177-3AD203B41FA5}">
                      <a16:colId xmlns:a16="http://schemas.microsoft.com/office/drawing/2014/main" val="2687791555"/>
                    </a:ext>
                  </a:extLst>
                </a:gridCol>
              </a:tblGrid>
              <a:tr h="273085">
                <a:tc>
                  <a:txBody>
                    <a:bodyPr/>
                    <a:lstStyle/>
                    <a:p>
                      <a:pPr algn="ctr"/>
                      <a:r>
                        <a:rPr lang="en-IN" sz="1300"/>
                        <a:t>No.</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pPr algn="ctr"/>
                      <a:r>
                        <a:rPr lang="en-IN" sz="1300"/>
                        <a:t>Title</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pPr algn="ctr"/>
                      <a:r>
                        <a:rPr lang="en-IN" sz="1300"/>
                        <a:t>Inferences</a:t>
                      </a:r>
                      <a:endParaRPr lang="en-IN" sz="1300">
                        <a:latin typeface="Times New Roman" panose="02020603050405020304" pitchFamily="18" charset="0"/>
                        <a:cs typeface="Times New Roman" panose="02020603050405020304" pitchFamily="18" charset="0"/>
                      </a:endParaRPr>
                    </a:p>
                  </a:txBody>
                  <a:tcPr marL="49531" marR="49531" marT="24765" marB="24765"/>
                </a:tc>
                <a:extLst>
                  <a:ext uri="{0D108BD9-81ED-4DB2-BD59-A6C34878D82A}">
                    <a16:rowId xmlns:a16="http://schemas.microsoft.com/office/drawing/2014/main" val="3667423046"/>
                  </a:ext>
                </a:extLst>
              </a:tr>
              <a:tr h="1309066">
                <a:tc>
                  <a:txBody>
                    <a:bodyPr/>
                    <a:lstStyle/>
                    <a:p>
                      <a:r>
                        <a:rPr lang="en-IN" sz="1300"/>
                        <a:t>4</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r>
                        <a:rPr lang="en-IN" sz="1300" kern="1200">
                          <a:effectLst/>
                        </a:rPr>
                        <a:t>RANS-based Aerodynamic Shape Optimization of a Blended-Wing-Body Aircraft [7]</a:t>
                      </a:r>
                    </a:p>
                    <a:p>
                      <a:r>
                        <a:rPr lang="en-IN" sz="1300">
                          <a:effectLst/>
                        </a:rPr>
                        <a:t>- Z. Lyu and J. R. R. A. Martins, 2013</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pPr marL="285750" indent="-285750" algn="just">
                        <a:buFont typeface="Arial" panose="020B0604020202020204" pitchFamily="34" charset="0"/>
                        <a:buChar char="•"/>
                      </a:pPr>
                      <a:r>
                        <a:rPr lang="en-IN" sz="1300">
                          <a:effectLst/>
                        </a:rPr>
                        <a:t>The impact of the various constraints and design variables on optimized blended-wing-body configurations.</a:t>
                      </a:r>
                    </a:p>
                    <a:p>
                      <a:pPr marL="285750" marR="0" lvl="0" indent="-285750" algn="just"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300" kern="1200">
                          <a:effectLst/>
                        </a:rPr>
                        <a:t>RANS-based aerodynamic shape optimization can become a practical aircraft design tool that is especially useful for the design of BWB configurations.</a:t>
                      </a:r>
                    </a:p>
                    <a:p>
                      <a:pPr marL="285750" indent="-285750">
                        <a:buFont typeface="Arial" panose="020B0604020202020204" pitchFamily="34" charset="0"/>
                        <a:buChar char="•"/>
                      </a:pPr>
                      <a:endParaRPr lang="en-IN" sz="1300">
                        <a:latin typeface="Times New Roman" panose="02020603050405020304" pitchFamily="18" charset="0"/>
                        <a:cs typeface="Times New Roman" panose="02020603050405020304" pitchFamily="18" charset="0"/>
                      </a:endParaRPr>
                    </a:p>
                  </a:txBody>
                  <a:tcPr marL="49531" marR="49531" marT="24765" marB="24765"/>
                </a:tc>
                <a:extLst>
                  <a:ext uri="{0D108BD9-81ED-4DB2-BD59-A6C34878D82A}">
                    <a16:rowId xmlns:a16="http://schemas.microsoft.com/office/drawing/2014/main" val="168493145"/>
                  </a:ext>
                </a:extLst>
              </a:tr>
              <a:tr h="900126">
                <a:tc>
                  <a:txBody>
                    <a:bodyPr/>
                    <a:lstStyle/>
                    <a:p>
                      <a:r>
                        <a:rPr lang="en-IN" sz="1300"/>
                        <a:t>5</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pPr algn="just"/>
                      <a:r>
                        <a:rPr lang="en-US" sz="1300" u="none" strike="noStrike" kern="1200" baseline="0"/>
                        <a:t>Aerodynamic considerations of blended wing body aircraft [8]</a:t>
                      </a:r>
                    </a:p>
                    <a:p>
                      <a:pPr algn="just"/>
                      <a:r>
                        <a:rPr lang="en-US" sz="1300" u="none" strike="noStrike" kern="1200" baseline="0"/>
                        <a:t>-</a:t>
                      </a:r>
                      <a:r>
                        <a:rPr lang="en-IN" sz="1300"/>
                        <a:t>N.Qin et al.</a:t>
                      </a:r>
                      <a:r>
                        <a:rPr lang="en-IN" sz="1300" u="none" strike="noStrike" baseline="0"/>
                        <a:t>, 2004</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pPr marL="285750" indent="-285750" algn="just">
                        <a:buFont typeface="Arial" panose="020B0604020202020204" pitchFamily="34" charset="0"/>
                        <a:buChar char="•"/>
                      </a:pPr>
                      <a:r>
                        <a:rPr lang="en-US" sz="1300" u="none" strike="noStrike" kern="1200" baseline="0"/>
                        <a:t>A progressive aerodynamic study of a blended wing body configuration and three-dimensional aerodynamic surface optimisation of the BWB within a </a:t>
                      </a:r>
                      <a:r>
                        <a:rPr lang="en-IN" sz="1300" u="none" strike="noStrike" kern="1200" baseline="0"/>
                        <a:t>European project(MOB) is carried out.</a:t>
                      </a:r>
                      <a:endParaRPr lang="en-US" sz="1300" b="0" i="0" u="none" strike="noStrike" kern="1200" baseline="0">
                        <a:solidFill>
                          <a:schemeClr val="dk1"/>
                        </a:solidFill>
                        <a:latin typeface="Times New Roman" panose="02020603050405020304" pitchFamily="18" charset="0"/>
                        <a:ea typeface="+mn-ea"/>
                        <a:cs typeface="Times New Roman" panose="02020603050405020304" pitchFamily="18" charset="0"/>
                      </a:endParaRPr>
                    </a:p>
                  </a:txBody>
                  <a:tcPr marL="49531" marR="49531" marT="24765" marB="24765"/>
                </a:tc>
                <a:extLst>
                  <a:ext uri="{0D108BD9-81ED-4DB2-BD59-A6C34878D82A}">
                    <a16:rowId xmlns:a16="http://schemas.microsoft.com/office/drawing/2014/main" val="95006743"/>
                  </a:ext>
                </a:extLst>
              </a:tr>
              <a:tr h="1309066">
                <a:tc>
                  <a:txBody>
                    <a:bodyPr/>
                    <a:lstStyle/>
                    <a:p>
                      <a:r>
                        <a:rPr lang="en-IN" sz="1300"/>
                        <a:t>6</a:t>
                      </a:r>
                      <a:endParaRPr lang="en-IN" sz="1300">
                        <a:latin typeface="Times New Roman" panose="02020603050405020304" pitchFamily="18" charset="0"/>
                        <a:cs typeface="Times New Roman" panose="02020603050405020304" pitchFamily="18" charset="0"/>
                      </a:endParaRPr>
                    </a:p>
                  </a:txBody>
                  <a:tcPr marL="49531" marR="49531" marT="24765" marB="24765"/>
                </a:tc>
                <a:tc>
                  <a:txBody>
                    <a:bodyPr/>
                    <a:lstStyle/>
                    <a:p>
                      <a:r>
                        <a:rPr lang="en-IN" sz="1300" kern="1200">
                          <a:effectLst/>
                        </a:rPr>
                        <a:t>Numerical Study of Aerodynamic Characteristics on Blended Wing Body Aircraft with Small Canard [9]</a:t>
                      </a:r>
                    </a:p>
                    <a:p>
                      <a:r>
                        <a:rPr lang="en-US" sz="1300" u="none" strike="noStrike" kern="1200" baseline="0"/>
                        <a:t>-</a:t>
                      </a:r>
                      <a:r>
                        <a:rPr lang="en-IN" sz="1300" kern="1200">
                          <a:effectLst/>
                        </a:rPr>
                        <a:t>Zurriati Mohd Ali, 2017</a:t>
                      </a:r>
                      <a:endParaRPr lang="en-IN" sz="1300" b="0">
                        <a:latin typeface="Times New Roman" panose="02020603050405020304" pitchFamily="18" charset="0"/>
                        <a:cs typeface="Times New Roman" panose="02020603050405020304" pitchFamily="18" charset="0"/>
                      </a:endParaRPr>
                    </a:p>
                  </a:txBody>
                  <a:tcPr marL="49531" marR="49531" marT="24765" marB="24765"/>
                </a:tc>
                <a:tc>
                  <a:txBody>
                    <a:bodyPr/>
                    <a:lstStyle/>
                    <a:p>
                      <a:pPr marL="285750" indent="-285750" algn="just">
                        <a:buFont typeface="Arial" panose="020B0604020202020204" pitchFamily="34" charset="0"/>
                        <a:buChar char="•"/>
                      </a:pPr>
                      <a:r>
                        <a:rPr lang="en-IN" sz="1300" dirty="0">
                          <a:effectLst/>
                        </a:rPr>
                        <a:t>CFD analysis were performed to determine the aerodynamics characteristic (Cl, L/D and Cm) of BWB incorporated with the canard.</a:t>
                      </a:r>
                    </a:p>
                    <a:p>
                      <a:pPr marL="285750" marR="0" lvl="0" indent="-285750" algn="just" defTabSz="9143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300" kern="1200" dirty="0">
                          <a:effectLst/>
                        </a:rPr>
                        <a:t>Reported an improved stability in the BWB configuration </a:t>
                      </a:r>
                      <a:r>
                        <a:rPr lang="en-US" sz="1300" kern="1200" dirty="0">
                          <a:effectLst/>
                        </a:rPr>
                        <a:t>by incorporating </a:t>
                      </a:r>
                      <a:r>
                        <a:rPr lang="en-IN" sz="1300" kern="1200" dirty="0">
                          <a:effectLst/>
                        </a:rPr>
                        <a:t>a small canard and concluded that these configurations can improve pitching moment of BWB. </a:t>
                      </a:r>
                      <a:endParaRPr lang="en-US" sz="1300" b="0" i="0" u="none" strike="noStrike" kern="1200" baseline="0" dirty="0">
                        <a:solidFill>
                          <a:schemeClr val="dk1"/>
                        </a:solidFill>
                        <a:latin typeface="Times New Roman" panose="02020603050405020304" pitchFamily="18" charset="0"/>
                        <a:ea typeface="+mn-ea"/>
                        <a:cs typeface="Times New Roman" panose="02020603050405020304" pitchFamily="18" charset="0"/>
                      </a:endParaRPr>
                    </a:p>
                  </a:txBody>
                  <a:tcPr marL="49531" marR="49531" marT="24765" marB="24765"/>
                </a:tc>
                <a:extLst>
                  <a:ext uri="{0D108BD9-81ED-4DB2-BD59-A6C34878D82A}">
                    <a16:rowId xmlns:a16="http://schemas.microsoft.com/office/drawing/2014/main" val="2249493251"/>
                  </a:ext>
                </a:extLst>
              </a:tr>
            </a:tbl>
          </a:graphicData>
        </a:graphic>
      </p:graphicFrame>
    </p:spTree>
    <p:extLst>
      <p:ext uri="{BB962C8B-B14F-4D97-AF65-F5344CB8AC3E}">
        <p14:creationId xmlns:p14="http://schemas.microsoft.com/office/powerpoint/2010/main" val="392902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91352" y="799217"/>
            <a:ext cx="2200313" cy="2506881"/>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72303B7-412C-41B9-805D-E44835F09A69}"/>
              </a:ext>
            </a:extLst>
          </p:cNvPr>
          <p:cNvSpPr>
            <a:spLocks noGrp="1"/>
          </p:cNvSpPr>
          <p:nvPr>
            <p:ph type="title"/>
          </p:nvPr>
        </p:nvSpPr>
        <p:spPr>
          <a:xfrm>
            <a:off x="725214" y="1204108"/>
            <a:ext cx="2002054" cy="1781175"/>
          </a:xfrm>
        </p:spPr>
        <p:txBody>
          <a:bodyPr>
            <a:normAutofit/>
          </a:bodyPr>
          <a:lstStyle/>
          <a:p>
            <a:pPr>
              <a:spcAft>
                <a:spcPts val="750"/>
              </a:spcAft>
            </a:pPr>
            <a:r>
              <a:rPr lang="en-IN" sz="2800" b="1" dirty="0">
                <a:solidFill>
                  <a:srgbClr val="FFFFFF"/>
                </a:solidFill>
                <a:latin typeface="Times New Roman"/>
                <a:ea typeface="Calibri"/>
                <a:cs typeface="Times New Roman"/>
              </a:rPr>
              <a:t>Motivation</a:t>
            </a:r>
            <a:endParaRPr lang="en-IN" sz="2800" dirty="0">
              <a:solidFill>
                <a:srgbClr val="FFFFFF"/>
              </a:solidFill>
            </a:endParaRPr>
          </a:p>
        </p:txBody>
      </p:sp>
      <p:sp>
        <p:nvSpPr>
          <p:cNvPr id="6" name="Content Placeholder 2">
            <a:extLst>
              <a:ext uri="{FF2B5EF4-FFF2-40B4-BE49-F238E27FC236}">
                <a16:creationId xmlns:a16="http://schemas.microsoft.com/office/drawing/2014/main" id="{6B41E209-4D5F-4C3C-99D0-15A93B4E3D5A}"/>
              </a:ext>
            </a:extLst>
          </p:cNvPr>
          <p:cNvSpPr>
            <a:spLocks noGrp="1"/>
          </p:cNvSpPr>
          <p:nvPr>
            <p:ph idx="1"/>
          </p:nvPr>
        </p:nvSpPr>
        <p:spPr>
          <a:xfrm>
            <a:off x="538067" y="3705186"/>
            <a:ext cx="8292465" cy="2625583"/>
          </a:xfrm>
        </p:spPr>
        <p:txBody>
          <a:bodyPr>
            <a:normAutofit fontScale="92500" lnSpcReduction="20000"/>
          </a:bodyPr>
          <a:lstStyle/>
          <a:p>
            <a:pPr algn="just">
              <a:lnSpc>
                <a:spcPct val="150000"/>
              </a:lnSpc>
              <a:buClr>
                <a:srgbClr val="FF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The need for change.</a:t>
            </a:r>
          </a:p>
          <a:p>
            <a:pPr algn="just">
              <a:lnSpc>
                <a:spcPct val="150000"/>
              </a:lnSpc>
              <a:buClr>
                <a:srgbClr val="FF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Blended Wing Body aircraft was conceptualized as a result of a growing demand for an environmentally friendly, aerodynamically efficient aircraft that can carry large number of passengers over long ranges at reduced direct operating cost.</a:t>
            </a:r>
          </a:p>
          <a:p>
            <a:pPr algn="just">
              <a:lnSpc>
                <a:spcPct val="150000"/>
              </a:lnSpc>
              <a:buClr>
                <a:srgbClr val="FF0000"/>
              </a:buClr>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A very limited study has been done over the flow behavior of the Blended wing Body at low subsonic region.</a:t>
            </a:r>
          </a:p>
        </p:txBody>
      </p:sp>
      <p:pic>
        <p:nvPicPr>
          <p:cNvPr id="7" name="Picture 6">
            <a:extLst>
              <a:ext uri="{FF2B5EF4-FFF2-40B4-BE49-F238E27FC236}">
                <a16:creationId xmlns:a16="http://schemas.microsoft.com/office/drawing/2014/main" id="{D935E9AB-19D1-4CB7-9CC8-8F5DF5955A46}"/>
              </a:ext>
            </a:extLst>
          </p:cNvPr>
          <p:cNvPicPr>
            <a:picLocks noChangeAspect="1"/>
          </p:cNvPicPr>
          <p:nvPr/>
        </p:nvPicPr>
        <p:blipFill>
          <a:blip r:embed="rId2"/>
          <a:stretch>
            <a:fillRect/>
          </a:stretch>
        </p:blipFill>
        <p:spPr>
          <a:xfrm>
            <a:off x="3652740" y="573289"/>
            <a:ext cx="5177792" cy="2958737"/>
          </a:xfrm>
          <a:prstGeom prst="rect">
            <a:avLst/>
          </a:prstGeom>
        </p:spPr>
      </p:pic>
      <p:sp>
        <p:nvSpPr>
          <p:cNvPr id="4" name="Slide Number Placeholder 3">
            <a:extLst>
              <a:ext uri="{FF2B5EF4-FFF2-40B4-BE49-F238E27FC236}">
                <a16:creationId xmlns:a16="http://schemas.microsoft.com/office/drawing/2014/main" id="{BEA3ECA4-17E3-4D66-A6FF-259BFEDB1E89}"/>
              </a:ext>
            </a:extLst>
          </p:cNvPr>
          <p:cNvSpPr>
            <a:spLocks noGrp="1"/>
          </p:cNvSpPr>
          <p:nvPr>
            <p:ph type="sldNum" sz="quarter" idx="12"/>
          </p:nvPr>
        </p:nvSpPr>
        <p:spPr>
          <a:xfrm>
            <a:off x="7743825" y="6356350"/>
            <a:ext cx="771525" cy="365125"/>
          </a:xfrm>
        </p:spPr>
        <p:txBody>
          <a:bodyPr>
            <a:normAutofit/>
          </a:bodyPr>
          <a:lstStyle/>
          <a:p>
            <a:pPr>
              <a:spcAft>
                <a:spcPts val="600"/>
              </a:spcAft>
            </a:pPr>
            <a:fld id="{D57F1E4F-1CFF-5643-939E-217C01CDF565}" type="slidenum">
              <a:rPr lang="en-US" sz="1000">
                <a:solidFill>
                  <a:prstClr val="black">
                    <a:tint val="75000"/>
                  </a:prstClr>
                </a:solidFill>
              </a:rPr>
              <a:pPr>
                <a:spcAft>
                  <a:spcPts val="600"/>
                </a:spcAft>
              </a:pPr>
              <a:t>5</a:t>
            </a:fld>
            <a:endParaRPr lang="en-US" sz="1000">
              <a:solidFill>
                <a:prstClr val="black">
                  <a:tint val="75000"/>
                </a:prstClr>
              </a:solidFill>
            </a:endParaRPr>
          </a:p>
        </p:txBody>
      </p:sp>
    </p:spTree>
    <p:extLst>
      <p:ext uri="{BB962C8B-B14F-4D97-AF65-F5344CB8AC3E}">
        <p14:creationId xmlns:p14="http://schemas.microsoft.com/office/powerpoint/2010/main" val="360385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8B00-ECA3-4BE5-8C68-92ECB59DBE14}"/>
              </a:ext>
            </a:extLst>
          </p:cNvPr>
          <p:cNvSpPr>
            <a:spLocks noGrp="1"/>
          </p:cNvSpPr>
          <p:nvPr>
            <p:ph type="title"/>
          </p:nvPr>
        </p:nvSpPr>
        <p:spPr>
          <a:xfrm>
            <a:off x="628650" y="301557"/>
            <a:ext cx="7886700" cy="690665"/>
          </a:xfrm>
        </p:spPr>
        <p:txBody>
          <a:bodyPr>
            <a:noAutofit/>
          </a:bodyPr>
          <a:lstStyle/>
          <a:p>
            <a:pPr lvl="0" defTabSz="457200">
              <a:spcBef>
                <a:spcPts val="0"/>
              </a:spcBef>
            </a:pPr>
            <a:r>
              <a:rPr lang="en-IN" sz="4000" b="1" dirty="0">
                <a:latin typeface="Times New Roman" panose="02020603050405020304" pitchFamily="18" charset="0"/>
                <a:ea typeface="Calibri"/>
                <a:cs typeface="Times New Roman" panose="02020603050405020304" pitchFamily="18" charset="0"/>
              </a:rPr>
              <a:t>Objectives</a:t>
            </a:r>
            <a:br>
              <a:rPr lang="en-IN" sz="4000" dirty="0">
                <a:latin typeface="Times New Roman" panose="02020603050405020304" pitchFamily="18" charset="0"/>
                <a:ea typeface="+mn-ea"/>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3E92C9F-B8A1-46D8-967D-0FE6B281B75C}"/>
              </a:ext>
            </a:extLst>
          </p:cNvPr>
          <p:cNvSpPr>
            <a:spLocks noGrp="1"/>
          </p:cNvSpPr>
          <p:nvPr>
            <p:ph type="sldNum" sz="quarter" idx="12"/>
          </p:nvPr>
        </p:nvSpPr>
        <p:spPr>
          <a:xfrm>
            <a:off x="6457950" y="6356350"/>
            <a:ext cx="2057400" cy="365125"/>
          </a:xfrm>
        </p:spPr>
        <p:txBody>
          <a:bodyPr>
            <a:normAutofit/>
          </a:bodyPr>
          <a:lstStyle/>
          <a:p>
            <a:pPr>
              <a:spcAft>
                <a:spcPts val="600"/>
              </a:spcAft>
            </a:pPr>
            <a:fld id="{D57F1E4F-1CFF-5643-939E-217C01CDF565}" type="slidenum">
              <a:rPr lang="en-US"/>
              <a:pPr>
                <a:spcAft>
                  <a:spcPts val="600"/>
                </a:spcAft>
              </a:pPr>
              <a:t>6</a:t>
            </a:fld>
            <a:endParaRPr lang="en-US"/>
          </a:p>
        </p:txBody>
      </p:sp>
      <p:graphicFrame>
        <p:nvGraphicFramePr>
          <p:cNvPr id="7" name="Content Placeholder 4">
            <a:extLst>
              <a:ext uri="{FF2B5EF4-FFF2-40B4-BE49-F238E27FC236}">
                <a16:creationId xmlns:a16="http://schemas.microsoft.com/office/drawing/2014/main" id="{96D4CC28-B185-427A-B394-A4E0318139AB}"/>
              </a:ext>
            </a:extLst>
          </p:cNvPr>
          <p:cNvGraphicFramePr>
            <a:graphicFrameLocks noGrp="1"/>
          </p:cNvGraphicFramePr>
          <p:nvPr>
            <p:ph idx="1"/>
            <p:extLst>
              <p:ext uri="{D42A27DB-BD31-4B8C-83A1-F6EECF244321}">
                <p14:modId xmlns:p14="http://schemas.microsoft.com/office/powerpoint/2010/main" val="3111218315"/>
              </p:ext>
            </p:extLst>
          </p:nvPr>
        </p:nvGraphicFramePr>
        <p:xfrm>
          <a:off x="628650" y="992222"/>
          <a:ext cx="7886700" cy="51847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9179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2653" y="606564"/>
            <a:ext cx="7838694" cy="1325563"/>
          </a:xfrm>
        </p:spPr>
        <p:txBody>
          <a:bodyPr anchor="ctr">
            <a:normAutofit/>
          </a:bodyPr>
          <a:lstStyle/>
          <a:p>
            <a:r>
              <a:rPr lang="en-IN" b="1">
                <a:latin typeface="Times New Roman"/>
                <a:ea typeface="Calibri"/>
              </a:rPr>
              <a:t>Methodology</a:t>
            </a:r>
            <a:endParaRPr lang="en-IN"/>
          </a:p>
        </p:txBody>
      </p:sp>
      <p:sp>
        <p:nvSpPr>
          <p:cNvPr id="11" name="Rectangle 10">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0655" y="2043803"/>
            <a:ext cx="7642689"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D743053C-E0FB-44A1-B677-A581BD53B8FB}"/>
              </a:ext>
            </a:extLst>
          </p:cNvPr>
          <p:cNvSpPr>
            <a:spLocks noGrp="1"/>
          </p:cNvSpPr>
          <p:nvPr>
            <p:ph type="sldNum" sz="quarter" idx="12"/>
          </p:nvPr>
        </p:nvSpPr>
        <p:spPr>
          <a:xfrm>
            <a:off x="6457950" y="6356350"/>
            <a:ext cx="2057400" cy="365125"/>
          </a:xfrm>
        </p:spPr>
        <p:txBody>
          <a:bodyPr>
            <a:normAutofit/>
          </a:bodyPr>
          <a:lstStyle/>
          <a:p>
            <a:pPr>
              <a:spcAft>
                <a:spcPts val="600"/>
              </a:spcAft>
            </a:pPr>
            <a:fld id="{D57F1E4F-1CFF-5643-939E-217C01CDF565}" type="slidenum">
              <a:rPr lang="en-US" sz="1000">
                <a:solidFill>
                  <a:prstClr val="black">
                    <a:tint val="75000"/>
                  </a:prstClr>
                </a:solidFill>
              </a:rPr>
              <a:pPr>
                <a:spcAft>
                  <a:spcPts val="600"/>
                </a:spcAft>
              </a:pPr>
              <a:t>7</a:t>
            </a:fld>
            <a:endParaRPr lang="en-US" sz="1000">
              <a:solidFill>
                <a:prstClr val="black">
                  <a:tint val="75000"/>
                </a:prstClr>
              </a:solidFill>
            </a:endParaRPr>
          </a:p>
        </p:txBody>
      </p:sp>
      <p:graphicFrame>
        <p:nvGraphicFramePr>
          <p:cNvPr id="6" name="Content Placeholder 2">
            <a:extLst>
              <a:ext uri="{FF2B5EF4-FFF2-40B4-BE49-F238E27FC236}">
                <a16:creationId xmlns:a16="http://schemas.microsoft.com/office/drawing/2014/main" id="{1100C8C7-607F-4249-A288-92840C455643}"/>
              </a:ext>
            </a:extLst>
          </p:cNvPr>
          <p:cNvGraphicFramePr>
            <a:graphicFrameLocks noGrp="1"/>
          </p:cNvGraphicFramePr>
          <p:nvPr>
            <p:ph idx="1"/>
            <p:extLst>
              <p:ext uri="{D42A27DB-BD31-4B8C-83A1-F6EECF244321}">
                <p14:modId xmlns:p14="http://schemas.microsoft.com/office/powerpoint/2010/main" val="2166159517"/>
              </p:ext>
            </p:extLst>
          </p:nvPr>
        </p:nvGraphicFramePr>
        <p:xfrm>
          <a:off x="750655" y="2385390"/>
          <a:ext cx="7642689"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5306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4572000"/>
            <a:ext cx="5293730"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51CC2F6-987A-4318-94D0-E1A6062391B0}"/>
              </a:ext>
            </a:extLst>
          </p:cNvPr>
          <p:cNvSpPr>
            <a:spLocks noGrp="1"/>
          </p:cNvSpPr>
          <p:nvPr>
            <p:ph type="title"/>
          </p:nvPr>
        </p:nvSpPr>
        <p:spPr>
          <a:xfrm>
            <a:off x="393192" y="4767072"/>
            <a:ext cx="4945641" cy="1625210"/>
          </a:xfrm>
          <a:prstGeom prst="ellipse">
            <a:avLst/>
          </a:prstGeom>
        </p:spPr>
        <p:txBody>
          <a:bodyPr vert="horz" lIns="68580" tIns="34290" rIns="68580" bIns="34290" rtlCol="0">
            <a:normAutofit fontScale="90000"/>
          </a:bodyPr>
          <a:lstStyle/>
          <a:p>
            <a:pPr algn="r" defTabSz="685800"/>
            <a:r>
              <a:rPr lang="en-US" sz="3700" dirty="0">
                <a:solidFill>
                  <a:srgbClr val="FFFFFF"/>
                </a:solidFill>
              </a:rPr>
              <a:t>Designing and Modelling of the Blended Wing Body</a:t>
            </a:r>
          </a:p>
        </p:txBody>
      </p:sp>
      <p:sp>
        <p:nvSpPr>
          <p:cNvPr id="14" name="Rectangle 13">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8">
            <a:extLst>
              <a:ext uri="{FF2B5EF4-FFF2-40B4-BE49-F238E27FC236}">
                <a16:creationId xmlns:a16="http://schemas.microsoft.com/office/drawing/2014/main" id="{A44A3EAA-1266-4E40-B191-5168CEE4E856}"/>
              </a:ext>
            </a:extLst>
          </p:cNvPr>
          <p:cNvSpPr>
            <a:spLocks noGrp="1"/>
          </p:cNvSpPr>
          <p:nvPr>
            <p:ph idx="1"/>
          </p:nvPr>
        </p:nvSpPr>
        <p:spPr>
          <a:xfrm>
            <a:off x="5659371" y="331462"/>
            <a:ext cx="3238970" cy="3549874"/>
          </a:xfrm>
        </p:spPr>
        <p:txBody>
          <a:bodyPr anchor="ctr">
            <a:normAutofit/>
          </a:bodyPr>
          <a:lstStyle/>
          <a:p>
            <a:pPr>
              <a:buClr>
                <a:srgbClr val="FF0000"/>
              </a:buClr>
              <a:buFont typeface="Wingdings" panose="05000000000000000000" pitchFamily="2" charset="2"/>
              <a:buChar char="§"/>
            </a:pPr>
            <a:r>
              <a:rPr lang="en-US" sz="1800" dirty="0">
                <a:solidFill>
                  <a:schemeClr val="bg1"/>
                </a:solidFill>
                <a:latin typeface="Times New Roman" panose="02020603050405020304" pitchFamily="18" charset="0"/>
                <a:ea typeface="Calibri" panose="020F0502020204030204" pitchFamily="34" charset="0"/>
              </a:rPr>
              <a:t>The model is defined by </a:t>
            </a:r>
            <a:r>
              <a:rPr lang="en-US" sz="1800" dirty="0">
                <a:solidFill>
                  <a:srgbClr val="FF0000"/>
                </a:solidFill>
                <a:latin typeface="Times New Roman" panose="02020603050405020304" pitchFamily="18" charset="0"/>
                <a:ea typeface="Calibri" panose="020F0502020204030204" pitchFamily="34" charset="0"/>
              </a:rPr>
              <a:t>two</a:t>
            </a:r>
            <a:r>
              <a:rPr lang="en-US" sz="1800" dirty="0">
                <a:solidFill>
                  <a:schemeClr val="bg1"/>
                </a:solidFill>
                <a:latin typeface="Times New Roman" panose="02020603050405020304" pitchFamily="18" charset="0"/>
                <a:ea typeface="Calibri" panose="020F0502020204030204" pitchFamily="34" charset="0"/>
              </a:rPr>
              <a:t> different airfoil shapes, </a:t>
            </a:r>
            <a:r>
              <a:rPr lang="en-US" sz="1800" dirty="0">
                <a:solidFill>
                  <a:srgbClr val="00B0F0"/>
                </a:solidFill>
                <a:latin typeface="Times New Roman" panose="02020603050405020304" pitchFamily="18" charset="0"/>
                <a:ea typeface="Calibri" panose="020F0502020204030204" pitchFamily="34" charset="0"/>
              </a:rPr>
              <a:t>NACA 0012</a:t>
            </a:r>
            <a:r>
              <a:rPr lang="en-US" sz="1800" dirty="0">
                <a:solidFill>
                  <a:schemeClr val="bg1"/>
                </a:solidFill>
                <a:latin typeface="Times New Roman" panose="02020603050405020304" pitchFamily="18" charset="0"/>
                <a:ea typeface="Calibri" panose="020F0502020204030204" pitchFamily="34" charset="0"/>
              </a:rPr>
              <a:t> and </a:t>
            </a:r>
            <a:r>
              <a:rPr lang="en-US" sz="1800" dirty="0">
                <a:solidFill>
                  <a:srgbClr val="00B0F0"/>
                </a:solidFill>
                <a:latin typeface="Times New Roman" panose="02020603050405020304" pitchFamily="18" charset="0"/>
                <a:ea typeface="Calibri" panose="020F0502020204030204" pitchFamily="34" charset="0"/>
              </a:rPr>
              <a:t>NACA 0017 </a:t>
            </a:r>
            <a:r>
              <a:rPr lang="en-US" sz="1800" dirty="0">
                <a:solidFill>
                  <a:schemeClr val="bg1"/>
                </a:solidFill>
                <a:latin typeface="Times New Roman" panose="02020603050405020304" pitchFamily="18" charset="0"/>
                <a:ea typeface="Calibri" panose="020F0502020204030204" pitchFamily="34" charset="0"/>
              </a:rPr>
              <a:t>placed at </a:t>
            </a:r>
            <a:r>
              <a:rPr lang="en-US" sz="1800" dirty="0">
                <a:solidFill>
                  <a:srgbClr val="FF0000"/>
                </a:solidFill>
                <a:latin typeface="Times New Roman" panose="02020603050405020304" pitchFamily="18" charset="0"/>
                <a:ea typeface="Calibri" panose="020F0502020204030204" pitchFamily="34" charset="0"/>
              </a:rPr>
              <a:t>six sections </a:t>
            </a:r>
            <a:r>
              <a:rPr lang="en-US" sz="1800" dirty="0">
                <a:solidFill>
                  <a:schemeClr val="bg1"/>
                </a:solidFill>
                <a:latin typeface="Times New Roman" panose="02020603050405020304" pitchFamily="18" charset="0"/>
                <a:ea typeface="Calibri" panose="020F0502020204030204" pitchFamily="34" charset="0"/>
              </a:rPr>
              <a:t>blended smoothly to form a wing.</a:t>
            </a:r>
          </a:p>
          <a:p>
            <a:pPr>
              <a:buClr>
                <a:srgbClr val="FF0000"/>
              </a:buClr>
              <a:buFont typeface="Wingdings" panose="05000000000000000000" pitchFamily="2" charset="2"/>
              <a:buChar char="§"/>
            </a:pPr>
            <a:r>
              <a:rPr lang="en-IN" sz="1800" dirty="0">
                <a:solidFill>
                  <a:schemeClr val="bg1"/>
                </a:solidFill>
                <a:latin typeface="Times New Roman" panose="02020603050405020304" pitchFamily="18" charset="0"/>
                <a:ea typeface="Calibri" panose="020F0502020204030204" pitchFamily="34" charset="0"/>
              </a:rPr>
              <a:t>The </a:t>
            </a:r>
            <a:r>
              <a:rPr lang="en-IN" sz="1800" dirty="0">
                <a:solidFill>
                  <a:schemeClr val="accent1"/>
                </a:solidFill>
                <a:latin typeface="Times New Roman" panose="02020603050405020304" pitchFamily="18" charset="0"/>
                <a:ea typeface="Calibri" panose="020F0502020204030204" pitchFamily="34" charset="0"/>
              </a:rPr>
              <a:t>half model </a:t>
            </a:r>
            <a:r>
              <a:rPr lang="en-IN" sz="1800" dirty="0">
                <a:solidFill>
                  <a:schemeClr val="bg1"/>
                </a:solidFill>
                <a:latin typeface="Times New Roman" panose="02020603050405020304" pitchFamily="18" charset="0"/>
                <a:ea typeface="Calibri" panose="020F0502020204030204" pitchFamily="34" charset="0"/>
              </a:rPr>
              <a:t>was used for the Computations.</a:t>
            </a:r>
          </a:p>
          <a:p>
            <a:pPr>
              <a:buClr>
                <a:srgbClr val="FF0000"/>
              </a:buClr>
              <a:buFont typeface="Wingdings" panose="05000000000000000000" pitchFamily="2" charset="2"/>
              <a:buChar char="§"/>
            </a:pPr>
            <a:r>
              <a:rPr lang="en-IN" sz="1800" dirty="0">
                <a:solidFill>
                  <a:schemeClr val="bg1"/>
                </a:solidFill>
                <a:latin typeface="Times New Roman" panose="02020603050405020304" pitchFamily="18" charset="0"/>
                <a:ea typeface="Calibri" panose="020F0502020204030204" pitchFamily="34" charset="0"/>
              </a:rPr>
              <a:t>Experiments were carried out on a </a:t>
            </a:r>
            <a:r>
              <a:rPr lang="en-IN" sz="1800" dirty="0">
                <a:solidFill>
                  <a:schemeClr val="accent1"/>
                </a:solidFill>
                <a:latin typeface="Times New Roman" panose="02020603050405020304" pitchFamily="18" charset="0"/>
                <a:ea typeface="Calibri" panose="020F0502020204030204" pitchFamily="34" charset="0"/>
              </a:rPr>
              <a:t>full 3D model.</a:t>
            </a:r>
            <a:endParaRPr lang="en-US" sz="1800" dirty="0">
              <a:solidFill>
                <a:schemeClr val="accent1"/>
              </a:solidFill>
              <a:latin typeface="Times New Roman" panose="02020603050405020304" pitchFamily="18" charset="0"/>
              <a:ea typeface="Calibri" panose="020F0502020204030204" pitchFamily="34" charset="0"/>
            </a:endParaRPr>
          </a:p>
        </p:txBody>
      </p:sp>
      <p:sp>
        <p:nvSpPr>
          <p:cNvPr id="3" name="Slide Number Placeholder 2">
            <a:extLst>
              <a:ext uri="{FF2B5EF4-FFF2-40B4-BE49-F238E27FC236}">
                <a16:creationId xmlns:a16="http://schemas.microsoft.com/office/drawing/2014/main" id="{3ACAD3E7-F6D6-46AB-849B-FEAB2386F062}"/>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8" name="Picture 7">
            <a:extLst>
              <a:ext uri="{FF2B5EF4-FFF2-40B4-BE49-F238E27FC236}">
                <a16:creationId xmlns:a16="http://schemas.microsoft.com/office/drawing/2014/main" id="{F83CCA00-4987-49B3-8D7F-65A143AE49A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465718"/>
            <a:ext cx="5539389" cy="3717176"/>
          </a:xfrm>
          <a:prstGeom prst="rect">
            <a:avLst/>
          </a:prstGeom>
          <a:noFill/>
          <a:ln>
            <a:noFill/>
          </a:ln>
        </p:spPr>
      </p:pic>
      <p:graphicFrame>
        <p:nvGraphicFramePr>
          <p:cNvPr id="4" name="Table 3">
            <a:extLst>
              <a:ext uri="{FF2B5EF4-FFF2-40B4-BE49-F238E27FC236}">
                <a16:creationId xmlns:a16="http://schemas.microsoft.com/office/drawing/2014/main" id="{25111621-DA40-44B0-8EB1-50649A5EC260}"/>
              </a:ext>
            </a:extLst>
          </p:cNvPr>
          <p:cNvGraphicFramePr>
            <a:graphicFrameLocks noGrp="1"/>
          </p:cNvGraphicFramePr>
          <p:nvPr>
            <p:extLst>
              <p:ext uri="{D42A27DB-BD31-4B8C-83A1-F6EECF244321}">
                <p14:modId xmlns:p14="http://schemas.microsoft.com/office/powerpoint/2010/main" val="652253770"/>
              </p:ext>
            </p:extLst>
          </p:nvPr>
        </p:nvGraphicFramePr>
        <p:xfrm>
          <a:off x="5659370" y="4287371"/>
          <a:ext cx="3238971" cy="2239167"/>
        </p:xfrm>
        <a:graphic>
          <a:graphicData uri="http://schemas.openxmlformats.org/drawingml/2006/table">
            <a:tbl>
              <a:tblPr firstRow="1" firstCol="1" bandRow="1">
                <a:tableStyleId>{125E5076-3810-47DD-B79F-674D7AD40C01}</a:tableStyleId>
              </a:tblPr>
              <a:tblGrid>
                <a:gridCol w="2044367">
                  <a:extLst>
                    <a:ext uri="{9D8B030D-6E8A-4147-A177-3AD203B41FA5}">
                      <a16:colId xmlns:a16="http://schemas.microsoft.com/office/drawing/2014/main" val="3578768085"/>
                    </a:ext>
                  </a:extLst>
                </a:gridCol>
                <a:gridCol w="1194604">
                  <a:extLst>
                    <a:ext uri="{9D8B030D-6E8A-4147-A177-3AD203B41FA5}">
                      <a16:colId xmlns:a16="http://schemas.microsoft.com/office/drawing/2014/main" val="1022864874"/>
                    </a:ext>
                  </a:extLst>
                </a:gridCol>
              </a:tblGrid>
              <a:tr h="319881">
                <a:tc gridSpan="2">
                  <a:txBody>
                    <a:bodyPr/>
                    <a:lstStyle/>
                    <a:p>
                      <a:pPr algn="just">
                        <a:lnSpc>
                          <a:spcPct val="150000"/>
                        </a:lnSpc>
                        <a:spcAft>
                          <a:spcPts val="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Specifications of the BWB model</a:t>
                      </a:r>
                    </a:p>
                  </a:txBody>
                  <a:tcPr marL="68580" marR="68580" marT="0" marB="0"/>
                </a:tc>
                <a:tc hMerge="1">
                  <a:txBody>
                    <a:bodyPr/>
                    <a:lstStyle/>
                    <a:p>
                      <a:pPr algn="just">
                        <a:lnSpc>
                          <a:spcPct val="150000"/>
                        </a:lnSpc>
                        <a:spcAft>
                          <a:spcPts val="0"/>
                        </a:spcAft>
                      </a:pP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01823015"/>
                  </a:ext>
                </a:extLst>
              </a:tr>
              <a:tr h="319881">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Root Chord Length</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157.14mm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41442677"/>
                  </a:ext>
                </a:extLst>
              </a:tr>
              <a:tr h="319881">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Span</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215.85mm</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3662019"/>
                  </a:ext>
                </a:extLst>
              </a:tr>
              <a:tr h="319881">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Aspect Ratio</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3.2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3638205"/>
                  </a:ext>
                </a:extLst>
              </a:tr>
              <a:tr h="319881">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Reference Area</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14547mm</a:t>
                      </a:r>
                      <a:r>
                        <a:rPr lang="en-IN" sz="1200" baseline="30000">
                          <a:effectLst/>
                          <a:latin typeface="Times New Roman" panose="02020603050405020304" pitchFamily="18" charset="0"/>
                          <a:cs typeface="Times New Roman" panose="02020603050405020304" pitchFamily="18" charset="0"/>
                        </a:rPr>
                        <a:t>2</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262986"/>
                  </a:ext>
                </a:extLst>
              </a:tr>
              <a:tr h="319881">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Sweep Angle (leading edge)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a:effectLst/>
                          <a:latin typeface="Times New Roman" panose="02020603050405020304" pitchFamily="18" charset="0"/>
                          <a:cs typeface="Times New Roman" panose="02020603050405020304" pitchFamily="18" charset="0"/>
                        </a:rPr>
                        <a:t>71.66º</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09210682"/>
                  </a:ext>
                </a:extLst>
              </a:tr>
              <a:tr h="319881">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Sweep Angle (outer wing)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n-IN" sz="1200" dirty="0">
                          <a:effectLst/>
                          <a:latin typeface="Times New Roman" panose="02020603050405020304" pitchFamily="18" charset="0"/>
                          <a:cs typeface="Times New Roman" panose="02020603050405020304" pitchFamily="18" charset="0"/>
                        </a:rPr>
                        <a:t>38.52º</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86032344"/>
                  </a:ext>
                </a:extLst>
              </a:tr>
            </a:tbl>
          </a:graphicData>
        </a:graphic>
      </p:graphicFrame>
    </p:spTree>
    <p:extLst>
      <p:ext uri="{BB962C8B-B14F-4D97-AF65-F5344CB8AC3E}">
        <p14:creationId xmlns:p14="http://schemas.microsoft.com/office/powerpoint/2010/main" val="349384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025315-8C3E-47D7-AFD2-9533BDEA4BD9}"/>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
        <p:nvSpPr>
          <p:cNvPr id="7" name="TextBox 6">
            <a:extLst>
              <a:ext uri="{FF2B5EF4-FFF2-40B4-BE49-F238E27FC236}">
                <a16:creationId xmlns:a16="http://schemas.microsoft.com/office/drawing/2014/main" id="{33181CAD-9DF8-4BDE-B649-496042B7BE54}"/>
              </a:ext>
            </a:extLst>
          </p:cNvPr>
          <p:cNvSpPr txBox="1"/>
          <p:nvPr/>
        </p:nvSpPr>
        <p:spPr>
          <a:xfrm>
            <a:off x="66675" y="380198"/>
            <a:ext cx="1400175"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Top view</a:t>
            </a:r>
          </a:p>
        </p:txBody>
      </p:sp>
      <p:sp>
        <p:nvSpPr>
          <p:cNvPr id="8" name="TextBox 7">
            <a:extLst>
              <a:ext uri="{FF2B5EF4-FFF2-40B4-BE49-F238E27FC236}">
                <a16:creationId xmlns:a16="http://schemas.microsoft.com/office/drawing/2014/main" id="{3A25F57C-3028-4F94-8AB8-B4122E56479E}"/>
              </a:ext>
            </a:extLst>
          </p:cNvPr>
          <p:cNvSpPr txBox="1"/>
          <p:nvPr/>
        </p:nvSpPr>
        <p:spPr>
          <a:xfrm>
            <a:off x="66675" y="3509963"/>
            <a:ext cx="2057400" cy="369332"/>
          </a:xfrm>
          <a:prstGeom prst="rect">
            <a:avLst/>
          </a:prstGeom>
          <a:noFill/>
        </p:spPr>
        <p:txBody>
          <a:bodyPr wrap="square" rtlCol="0">
            <a:spAutoFit/>
          </a:bodyPr>
          <a:lstStyle/>
          <a:p>
            <a:r>
              <a:rPr lang="en-IN" dirty="0">
                <a:solidFill>
                  <a:schemeClr val="bg1"/>
                </a:solidFill>
                <a:latin typeface="Times New Roman" panose="02020603050405020304" pitchFamily="18" charset="0"/>
                <a:cs typeface="Times New Roman" panose="02020603050405020304" pitchFamily="18" charset="0"/>
              </a:rPr>
              <a:t>Isometric view</a:t>
            </a:r>
          </a:p>
        </p:txBody>
      </p:sp>
      <p:sp>
        <p:nvSpPr>
          <p:cNvPr id="10" name="TextBox 9">
            <a:extLst>
              <a:ext uri="{FF2B5EF4-FFF2-40B4-BE49-F238E27FC236}">
                <a16:creationId xmlns:a16="http://schemas.microsoft.com/office/drawing/2014/main" id="{10262577-F386-4AC7-81B3-683D7A71CBCD}"/>
              </a:ext>
            </a:extLst>
          </p:cNvPr>
          <p:cNvSpPr txBox="1"/>
          <p:nvPr/>
        </p:nvSpPr>
        <p:spPr>
          <a:xfrm>
            <a:off x="3638550" y="380198"/>
            <a:ext cx="1371600" cy="369332"/>
          </a:xfrm>
          <a:prstGeom prst="rect">
            <a:avLst/>
          </a:prstGeom>
          <a:noFill/>
        </p:spPr>
        <p:txBody>
          <a:bodyPr wrap="square" rtlCol="0">
            <a:spAutoFit/>
          </a:bodyPr>
          <a:lstStyle/>
          <a:p>
            <a:r>
              <a:rPr lang="en-IN" dirty="0">
                <a:solidFill>
                  <a:schemeClr val="bg1"/>
                </a:solidFill>
              </a:rPr>
              <a:t>Front view</a:t>
            </a:r>
          </a:p>
        </p:txBody>
      </p:sp>
      <p:pic>
        <p:nvPicPr>
          <p:cNvPr id="12" name="Picture 11">
            <a:extLst>
              <a:ext uri="{FF2B5EF4-FFF2-40B4-BE49-F238E27FC236}">
                <a16:creationId xmlns:a16="http://schemas.microsoft.com/office/drawing/2014/main" id="{65D40A5A-A733-4902-9094-DA6592F7A8F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1140001"/>
            <a:ext cx="4049063" cy="2612196"/>
          </a:xfrm>
          <a:prstGeom prst="rect">
            <a:avLst/>
          </a:prstGeom>
          <a:noFill/>
          <a:ln>
            <a:solidFill>
              <a:schemeClr val="tx1"/>
            </a:solidFill>
          </a:ln>
        </p:spPr>
      </p:pic>
      <p:pic>
        <p:nvPicPr>
          <p:cNvPr id="13" name="Picture 12">
            <a:extLst>
              <a:ext uri="{FF2B5EF4-FFF2-40B4-BE49-F238E27FC236}">
                <a16:creationId xmlns:a16="http://schemas.microsoft.com/office/drawing/2014/main" id="{D61C1C21-9085-45A9-8ADF-DB38B66D4F3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163338" y="4165001"/>
            <a:ext cx="4848966" cy="2612196"/>
          </a:xfrm>
          <a:prstGeom prst="rect">
            <a:avLst/>
          </a:prstGeom>
          <a:noFill/>
          <a:ln>
            <a:solidFill>
              <a:schemeClr val="tx1"/>
            </a:solidFill>
          </a:ln>
        </p:spPr>
      </p:pic>
      <p:pic>
        <p:nvPicPr>
          <p:cNvPr id="14" name="Picture 13">
            <a:extLst>
              <a:ext uri="{FF2B5EF4-FFF2-40B4-BE49-F238E27FC236}">
                <a16:creationId xmlns:a16="http://schemas.microsoft.com/office/drawing/2014/main" id="{ED3EADDA-C3CD-4C2F-950C-A14EF64E122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3968885"/>
            <a:ext cx="4049062" cy="2889115"/>
          </a:xfrm>
          <a:prstGeom prst="rect">
            <a:avLst/>
          </a:prstGeom>
          <a:noFill/>
          <a:ln>
            <a:solidFill>
              <a:schemeClr val="tx1"/>
            </a:solidFill>
          </a:ln>
        </p:spPr>
      </p:pic>
      <p:sp>
        <p:nvSpPr>
          <p:cNvPr id="5" name="Title 4">
            <a:extLst>
              <a:ext uri="{FF2B5EF4-FFF2-40B4-BE49-F238E27FC236}">
                <a16:creationId xmlns:a16="http://schemas.microsoft.com/office/drawing/2014/main" id="{ED651411-CC54-4AE7-97A3-B8D3685F3AA3}"/>
              </a:ext>
            </a:extLst>
          </p:cNvPr>
          <p:cNvSpPr>
            <a:spLocks noGrp="1"/>
          </p:cNvSpPr>
          <p:nvPr>
            <p:ph type="title"/>
          </p:nvPr>
        </p:nvSpPr>
        <p:spPr>
          <a:xfrm>
            <a:off x="0" y="1"/>
            <a:ext cx="4163338" cy="1054756"/>
          </a:xfrm>
        </p:spPr>
        <p:txBody>
          <a:bodyPr>
            <a:normAutofit/>
          </a:bodyPr>
          <a:lstStyle/>
          <a:p>
            <a:r>
              <a:rPr lang="en-US" sz="3300" dirty="0">
                <a:latin typeface="Times New Roman" panose="02020603050405020304" pitchFamily="18" charset="0"/>
                <a:ea typeface="Tahoma" panose="020B0604030504040204" pitchFamily="34" charset="0"/>
                <a:cs typeface="Times New Roman" panose="02020603050405020304" pitchFamily="18" charset="0"/>
              </a:rPr>
              <a:t>Different views of the model</a:t>
            </a:r>
            <a:endParaRPr lang="en-US" sz="3300" dirty="0"/>
          </a:p>
        </p:txBody>
      </p:sp>
      <p:pic>
        <p:nvPicPr>
          <p:cNvPr id="17" name="Picture 16">
            <a:extLst>
              <a:ext uri="{FF2B5EF4-FFF2-40B4-BE49-F238E27FC236}">
                <a16:creationId xmlns:a16="http://schemas.microsoft.com/office/drawing/2014/main" id="{EBD95DCD-8393-46EC-8A64-697A337119B5}"/>
              </a:ext>
            </a:extLst>
          </p:cNvPr>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63338" y="0"/>
            <a:ext cx="4980662" cy="3897243"/>
          </a:xfrm>
          <a:prstGeom prst="rect">
            <a:avLst/>
          </a:prstGeom>
          <a:noFill/>
          <a:ln w="9525">
            <a:solidFill>
              <a:schemeClr val="tx1"/>
            </a:solidFill>
          </a:ln>
        </p:spPr>
      </p:pic>
      <p:sp>
        <p:nvSpPr>
          <p:cNvPr id="6" name="TextBox 5">
            <a:extLst>
              <a:ext uri="{FF2B5EF4-FFF2-40B4-BE49-F238E27FC236}">
                <a16:creationId xmlns:a16="http://schemas.microsoft.com/office/drawing/2014/main" id="{ADF50A24-F39A-49B1-BB56-8E1525889033}"/>
              </a:ext>
            </a:extLst>
          </p:cNvPr>
          <p:cNvSpPr txBox="1"/>
          <p:nvPr/>
        </p:nvSpPr>
        <p:spPr>
          <a:xfrm>
            <a:off x="66675" y="1254868"/>
            <a:ext cx="1518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Side View </a:t>
            </a:r>
          </a:p>
        </p:txBody>
      </p:sp>
      <p:sp>
        <p:nvSpPr>
          <p:cNvPr id="19" name="TextBox 18">
            <a:extLst>
              <a:ext uri="{FF2B5EF4-FFF2-40B4-BE49-F238E27FC236}">
                <a16:creationId xmlns:a16="http://schemas.microsoft.com/office/drawing/2014/main" id="{B5307C79-C9F4-4CEE-8D99-F825341F395A}"/>
              </a:ext>
            </a:extLst>
          </p:cNvPr>
          <p:cNvSpPr txBox="1"/>
          <p:nvPr/>
        </p:nvSpPr>
        <p:spPr>
          <a:xfrm>
            <a:off x="66675" y="4095983"/>
            <a:ext cx="1518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Top View </a:t>
            </a:r>
          </a:p>
        </p:txBody>
      </p:sp>
      <p:sp>
        <p:nvSpPr>
          <p:cNvPr id="20" name="TextBox 19">
            <a:extLst>
              <a:ext uri="{FF2B5EF4-FFF2-40B4-BE49-F238E27FC236}">
                <a16:creationId xmlns:a16="http://schemas.microsoft.com/office/drawing/2014/main" id="{F8E0ADDA-207A-47FB-A838-631392D85359}"/>
              </a:ext>
            </a:extLst>
          </p:cNvPr>
          <p:cNvSpPr txBox="1"/>
          <p:nvPr/>
        </p:nvSpPr>
        <p:spPr>
          <a:xfrm>
            <a:off x="4250683" y="4179717"/>
            <a:ext cx="151893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Front View </a:t>
            </a:r>
          </a:p>
        </p:txBody>
      </p:sp>
    </p:spTree>
    <p:extLst>
      <p:ext uri="{BB962C8B-B14F-4D97-AF65-F5344CB8AC3E}">
        <p14:creationId xmlns:p14="http://schemas.microsoft.com/office/powerpoint/2010/main" val="19646447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2058</Words>
  <Application>Microsoft Office PowerPoint</Application>
  <PresentationFormat>On-screen Show (4:3)</PresentationFormat>
  <Paragraphs>261</Paragraphs>
  <Slides>33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Cambria Math</vt:lpstr>
      <vt:lpstr>Courier New</vt:lpstr>
      <vt:lpstr>Times New Roman</vt:lpstr>
      <vt:lpstr>Wingdings</vt:lpstr>
      <vt:lpstr>Office Theme</vt:lpstr>
      <vt:lpstr>PowerPoint Presentation</vt:lpstr>
      <vt:lpstr>Introduction</vt:lpstr>
      <vt:lpstr>Literature Review</vt:lpstr>
      <vt:lpstr>Literature Review</vt:lpstr>
      <vt:lpstr>Motivation</vt:lpstr>
      <vt:lpstr>Objectives </vt:lpstr>
      <vt:lpstr>Methodology</vt:lpstr>
      <vt:lpstr>Designing and Modelling of the Blended Wing Body</vt:lpstr>
      <vt:lpstr>Different views of the model</vt:lpstr>
      <vt:lpstr>Fabrication of the model</vt:lpstr>
      <vt:lpstr>Boundary conditions for the domain</vt:lpstr>
      <vt:lpstr>PowerPoint Presentation</vt:lpstr>
      <vt:lpstr>Computational Analysis</vt:lpstr>
      <vt:lpstr>File structure for OpenFOAM simulation</vt:lpstr>
      <vt:lpstr>PowerPoint Presentation</vt:lpstr>
      <vt:lpstr>PowerPoint Presentation</vt:lpstr>
      <vt:lpstr>Flow Conditions</vt:lpstr>
      <vt:lpstr>Aerodynamic Characteristics of BWB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Path lines at different Angle of Attack</vt:lpstr>
      <vt:lpstr>Streamlines over the top surface at different Angle of Attack </vt:lpstr>
      <vt:lpstr>Experimental Analysis</vt:lpstr>
      <vt:lpstr>Aerodynamic Characteristics of BWB </vt:lpstr>
      <vt:lpstr>PowerPoint Presentation</vt:lpstr>
      <vt:lpstr>Tuft Flow Visualization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Midhun Mv</dc:creator>
  <cp:lastModifiedBy>Midhun Mv</cp:lastModifiedBy>
  <cp:revision>30</cp:revision>
  <dcterms:created xsi:type="dcterms:W3CDTF">2019-05-16T09:30:59Z</dcterms:created>
  <dcterms:modified xsi:type="dcterms:W3CDTF">2020-02-18T15:15:16Z</dcterms:modified>
</cp:coreProperties>
</file>